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Abril Fatface" charset="1" panose="02000503000000020003"/>
      <p:regular r:id="rId14"/>
    </p:embeddedFont>
    <p:embeddedFont>
      <p:font typeface="Abril Fatface Italics" charset="1" panose="02000503000000020003"/>
      <p:regular r:id="rId15"/>
    </p:embeddedFont>
    <p:embeddedFont>
      <p:font typeface="Roboto" charset="1" panose="02000000000000000000"/>
      <p:regular r:id="rId16"/>
    </p:embeddedFont>
    <p:embeddedFont>
      <p:font typeface="Roboto Bold" charset="1" panose="02000000000000000000"/>
      <p:regular r:id="rId17"/>
    </p:embeddedFont>
    <p:embeddedFont>
      <p:font typeface="Roboto Italics" charset="1" panose="02000000000000000000"/>
      <p:regular r:id="rId18"/>
    </p:embeddedFont>
    <p:embeddedFont>
      <p:font typeface="Roboto Bold Italics" charset="1" panose="02000000000000000000"/>
      <p:regular r:id="rId19"/>
    </p:embeddedFont>
    <p:embeddedFont>
      <p:font typeface="JA Jayagiri Sans" charset="1" panose="00000000000000000000"/>
      <p:regular r:id="rId20"/>
    </p:embeddedFont>
    <p:embeddedFont>
      <p:font typeface="Canva Sans" charset="1" panose="020B0503030501040103"/>
      <p:regular r:id="rId21"/>
    </p:embeddedFont>
    <p:embeddedFont>
      <p:font typeface="Canva Sans Bold" charset="1" panose="020B0803030501040103"/>
      <p:regular r:id="rId22"/>
    </p:embeddedFont>
    <p:embeddedFont>
      <p:font typeface="Canva Sans Italics" charset="1" panose="020B0503030501040103"/>
      <p:regular r:id="rId23"/>
    </p:embeddedFont>
    <p:embeddedFont>
      <p:font typeface="Canva Sans Bold Italics" charset="1" panose="020B0803030501040103"/>
      <p:regular r:id="rId24"/>
    </p:embeddedFont>
    <p:embeddedFont>
      <p:font typeface="Canva Sans Medium" charset="1" panose="020B0603030501040103"/>
      <p:regular r:id="rId25"/>
    </p:embeddedFont>
    <p:embeddedFont>
      <p:font typeface="Canva Sans Medium Italics" charset="1" panose="020B06030305010401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14.png" Type="http://schemas.openxmlformats.org/officeDocument/2006/relationships/image"/><Relationship Id="rId13" Target="../media/image15.svg" Type="http://schemas.openxmlformats.org/officeDocument/2006/relationships/image"/><Relationship Id="rId14" Target="../media/image16.png" Type="http://schemas.openxmlformats.org/officeDocument/2006/relationships/image"/><Relationship Id="rId15" Target="../media/image17.svg" Type="http://schemas.openxmlformats.org/officeDocument/2006/relationships/image"/><Relationship Id="rId16" Target="../media/image18.png" Type="http://schemas.openxmlformats.org/officeDocument/2006/relationships/image"/><Relationship Id="rId17" Target="../media/image19.svg" Type="http://schemas.openxmlformats.org/officeDocument/2006/relationships/image"/><Relationship Id="rId18" Target="../media/image20.png" Type="http://schemas.openxmlformats.org/officeDocument/2006/relationships/image"/><Relationship Id="rId19" Target="../media/image21.svg" Type="http://schemas.openxmlformats.org/officeDocument/2006/relationships/image"/><Relationship Id="rId2" Target="../media/image4.png" Type="http://schemas.openxmlformats.org/officeDocument/2006/relationships/image"/><Relationship Id="rId20" Target="../media/image22.png" Type="http://schemas.openxmlformats.org/officeDocument/2006/relationships/image"/><Relationship Id="rId21" Target="../media/image23.sv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3.png" Type="http://schemas.openxmlformats.org/officeDocument/2006/relationships/image"/><Relationship Id="rId4" Target="../media/image3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jpeg" Type="http://schemas.openxmlformats.org/officeDocument/2006/relationships/image"/><Relationship Id="rId5" Target="../media/image41.jpeg" Type="http://schemas.openxmlformats.org/officeDocument/2006/relationships/image"/><Relationship Id="rId6" Target="../media/image42.jpe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3DFE1"/>
        </a:solidFill>
      </p:bgPr>
    </p:bg>
    <p:spTree>
      <p:nvGrpSpPr>
        <p:cNvPr id="1" name=""/>
        <p:cNvGrpSpPr/>
        <p:nvPr/>
      </p:nvGrpSpPr>
      <p:grpSpPr>
        <a:xfrm>
          <a:off x="0" y="0"/>
          <a:ext cx="0" cy="0"/>
          <a:chOff x="0" y="0"/>
          <a:chExt cx="0" cy="0"/>
        </a:xfrm>
      </p:grpSpPr>
      <p:grpSp>
        <p:nvGrpSpPr>
          <p:cNvPr name="Group 2" id="2"/>
          <p:cNvGrpSpPr/>
          <p:nvPr/>
        </p:nvGrpSpPr>
        <p:grpSpPr>
          <a:xfrm rot="0">
            <a:off x="-1981200" y="-1790700"/>
            <a:ext cx="11125200" cy="13449300"/>
            <a:chOff x="0" y="0"/>
            <a:chExt cx="2587296" cy="3127792"/>
          </a:xfrm>
        </p:grpSpPr>
        <p:sp>
          <p:nvSpPr>
            <p:cNvPr name="Freeform 3" id="3"/>
            <p:cNvSpPr/>
            <p:nvPr/>
          </p:nvSpPr>
          <p:spPr>
            <a:xfrm flipH="false" flipV="false" rot="0">
              <a:off x="0" y="0"/>
              <a:ext cx="2587296" cy="3127792"/>
            </a:xfrm>
            <a:custGeom>
              <a:avLst/>
              <a:gdLst/>
              <a:ahLst/>
              <a:cxnLst/>
              <a:rect r="r" b="b" t="t" l="l"/>
              <a:pathLst>
                <a:path h="3127792" w="2587296">
                  <a:moveTo>
                    <a:pt x="0" y="0"/>
                  </a:moveTo>
                  <a:lnTo>
                    <a:pt x="2587296" y="0"/>
                  </a:lnTo>
                  <a:lnTo>
                    <a:pt x="2587296" y="3127792"/>
                  </a:lnTo>
                  <a:lnTo>
                    <a:pt x="0" y="3127792"/>
                  </a:lnTo>
                  <a:close/>
                </a:path>
              </a:pathLst>
            </a:custGeom>
            <a:solidFill>
              <a:srgbClr val="71CFC4"/>
            </a:solidFill>
          </p:spPr>
        </p:sp>
      </p:grpSp>
      <p:grpSp>
        <p:nvGrpSpPr>
          <p:cNvPr name="Group 4" id="4"/>
          <p:cNvGrpSpPr/>
          <p:nvPr/>
        </p:nvGrpSpPr>
        <p:grpSpPr>
          <a:xfrm rot="0">
            <a:off x="-533400" y="8267699"/>
            <a:ext cx="19316699" cy="2590800"/>
            <a:chOff x="0" y="0"/>
            <a:chExt cx="4492325" cy="602521"/>
          </a:xfrm>
        </p:grpSpPr>
        <p:sp>
          <p:nvSpPr>
            <p:cNvPr name="Freeform 5" id="5"/>
            <p:cNvSpPr/>
            <p:nvPr/>
          </p:nvSpPr>
          <p:spPr>
            <a:xfrm flipH="false" flipV="false" rot="0">
              <a:off x="0" y="0"/>
              <a:ext cx="4492325" cy="602521"/>
            </a:xfrm>
            <a:custGeom>
              <a:avLst/>
              <a:gdLst/>
              <a:ahLst/>
              <a:cxnLst/>
              <a:rect r="r" b="b" t="t" l="l"/>
              <a:pathLst>
                <a:path h="602521" w="4492325">
                  <a:moveTo>
                    <a:pt x="0" y="0"/>
                  </a:moveTo>
                  <a:lnTo>
                    <a:pt x="4492325" y="0"/>
                  </a:lnTo>
                  <a:lnTo>
                    <a:pt x="4492325" y="602521"/>
                  </a:lnTo>
                  <a:lnTo>
                    <a:pt x="0" y="602521"/>
                  </a:lnTo>
                  <a:close/>
                </a:path>
              </a:pathLst>
            </a:custGeom>
            <a:solidFill>
              <a:srgbClr val="FFFFFF">
                <a:alpha val="83922"/>
              </a:srgbClr>
            </a:solidFill>
          </p:spPr>
        </p:sp>
      </p:grpSp>
      <p:sp>
        <p:nvSpPr>
          <p:cNvPr name="Freeform 6" id="6"/>
          <p:cNvSpPr/>
          <p:nvPr/>
        </p:nvSpPr>
        <p:spPr>
          <a:xfrm flipH="false" flipV="false" rot="0">
            <a:off x="823809" y="168075"/>
            <a:ext cx="6438443" cy="4832550"/>
          </a:xfrm>
          <a:custGeom>
            <a:avLst/>
            <a:gdLst/>
            <a:ahLst/>
            <a:cxnLst/>
            <a:rect r="r" b="b" t="t" l="l"/>
            <a:pathLst>
              <a:path h="4832550" w="6438443">
                <a:moveTo>
                  <a:pt x="0" y="0"/>
                </a:moveTo>
                <a:lnTo>
                  <a:pt x="6438443" y="0"/>
                </a:lnTo>
                <a:lnTo>
                  <a:pt x="6438443" y="4832550"/>
                </a:lnTo>
                <a:lnTo>
                  <a:pt x="0" y="4832550"/>
                </a:lnTo>
                <a:lnTo>
                  <a:pt x="0" y="0"/>
                </a:lnTo>
                <a:close/>
              </a:path>
            </a:pathLst>
          </a:custGeom>
          <a:blipFill>
            <a:blip r:embed="rId2"/>
            <a:stretch>
              <a:fillRect l="0" t="0" r="0" b="0"/>
            </a:stretch>
          </a:blipFill>
        </p:spPr>
      </p:sp>
      <p:sp>
        <p:nvSpPr>
          <p:cNvPr name="TextBox 7" id="7"/>
          <p:cNvSpPr txBox="true"/>
          <p:nvPr/>
        </p:nvSpPr>
        <p:spPr>
          <a:xfrm rot="0">
            <a:off x="4425881" y="2948852"/>
            <a:ext cx="10396617" cy="3104565"/>
          </a:xfrm>
          <a:prstGeom prst="rect">
            <a:avLst/>
          </a:prstGeom>
        </p:spPr>
        <p:txBody>
          <a:bodyPr anchor="t" rtlCol="false" tIns="0" lIns="0" bIns="0" rIns="0">
            <a:spAutoFit/>
          </a:bodyPr>
          <a:lstStyle/>
          <a:p>
            <a:pPr>
              <a:lnSpc>
                <a:spcPts val="24137"/>
              </a:lnSpc>
            </a:pPr>
            <a:r>
              <a:rPr lang="en-US" sz="21173">
                <a:solidFill>
                  <a:srgbClr val="010A4F"/>
                </a:solidFill>
                <a:latin typeface="Abril Fatface"/>
              </a:rPr>
              <a:t>book a</a:t>
            </a:r>
          </a:p>
        </p:txBody>
      </p:sp>
      <p:sp>
        <p:nvSpPr>
          <p:cNvPr name="TextBox 8" id="8"/>
          <p:cNvSpPr txBox="true"/>
          <p:nvPr/>
        </p:nvSpPr>
        <p:spPr>
          <a:xfrm rot="0">
            <a:off x="7633220" y="4914900"/>
            <a:ext cx="8115300" cy="3104565"/>
          </a:xfrm>
          <a:prstGeom prst="rect">
            <a:avLst/>
          </a:prstGeom>
        </p:spPr>
        <p:txBody>
          <a:bodyPr anchor="t" rtlCol="false" tIns="0" lIns="0" bIns="0" rIns="0">
            <a:spAutoFit/>
          </a:bodyPr>
          <a:lstStyle/>
          <a:p>
            <a:pPr>
              <a:lnSpc>
                <a:spcPts val="24137"/>
              </a:lnSpc>
            </a:pPr>
            <a:r>
              <a:rPr lang="en-US" sz="21173">
                <a:solidFill>
                  <a:srgbClr val="010A4F"/>
                </a:solidFill>
                <a:latin typeface="Abril Fatface Bold"/>
              </a:rPr>
              <a:t>class</a:t>
            </a:r>
          </a:p>
        </p:txBody>
      </p:sp>
      <p:sp>
        <p:nvSpPr>
          <p:cNvPr name="TextBox 9" id="9"/>
          <p:cNvSpPr txBox="true"/>
          <p:nvPr/>
        </p:nvSpPr>
        <p:spPr>
          <a:xfrm rot="0">
            <a:off x="381000" y="9145604"/>
            <a:ext cx="17526000" cy="433705"/>
          </a:xfrm>
          <a:prstGeom prst="rect">
            <a:avLst/>
          </a:prstGeom>
        </p:spPr>
        <p:txBody>
          <a:bodyPr anchor="t" rtlCol="false" tIns="0" lIns="0" bIns="0" rIns="0">
            <a:spAutoFit/>
          </a:bodyPr>
          <a:lstStyle/>
          <a:p>
            <a:pPr marL="0" indent="0" lvl="0">
              <a:lnSpc>
                <a:spcPts val="3199"/>
              </a:lnSpc>
            </a:pPr>
            <a:r>
              <a:rPr lang="en-US" sz="3199" spc="31">
                <a:solidFill>
                  <a:srgbClr val="010A4F"/>
                </a:solidFill>
                <a:latin typeface="Roboto Bold Italics"/>
              </a:rPr>
              <a:t>PREPARED BY </a:t>
            </a:r>
          </a:p>
        </p:txBody>
      </p:sp>
      <p:sp>
        <p:nvSpPr>
          <p:cNvPr name="Freeform 10" id="10"/>
          <p:cNvSpPr/>
          <p:nvPr/>
        </p:nvSpPr>
        <p:spPr>
          <a:xfrm flipH="true" flipV="false" rot="-688790">
            <a:off x="3252540" y="8025263"/>
            <a:ext cx="1207656" cy="1024072"/>
          </a:xfrm>
          <a:custGeom>
            <a:avLst/>
            <a:gdLst/>
            <a:ahLst/>
            <a:cxnLst/>
            <a:rect r="r" b="b" t="t" l="l"/>
            <a:pathLst>
              <a:path h="1024072" w="1207656">
                <a:moveTo>
                  <a:pt x="1207655" y="0"/>
                </a:moveTo>
                <a:lnTo>
                  <a:pt x="0" y="0"/>
                </a:lnTo>
                <a:lnTo>
                  <a:pt x="0" y="1024072"/>
                </a:lnTo>
                <a:lnTo>
                  <a:pt x="1207655" y="1024072"/>
                </a:lnTo>
                <a:lnTo>
                  <a:pt x="120765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3162712" y="8853823"/>
            <a:ext cx="4099540" cy="811210"/>
          </a:xfrm>
          <a:prstGeom prst="rect">
            <a:avLst/>
          </a:prstGeom>
        </p:spPr>
        <p:txBody>
          <a:bodyPr anchor="t" rtlCol="false" tIns="0" lIns="0" bIns="0" rIns="0">
            <a:spAutoFit/>
          </a:bodyPr>
          <a:lstStyle/>
          <a:p>
            <a:pPr algn="ctr">
              <a:lnSpc>
                <a:spcPts val="6501"/>
              </a:lnSpc>
            </a:pPr>
            <a:r>
              <a:rPr lang="en-US" sz="4644">
                <a:solidFill>
                  <a:srgbClr val="00B2BD"/>
                </a:solidFill>
                <a:latin typeface="JA Jayagiri Sans"/>
              </a:rPr>
              <a:t>loner pups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1F1"/>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3103968" y="7569885"/>
            <a:ext cx="18582162" cy="3878520"/>
          </a:xfrm>
          <a:custGeom>
            <a:avLst/>
            <a:gdLst/>
            <a:ahLst/>
            <a:cxnLst/>
            <a:rect r="r" b="b" t="t" l="l"/>
            <a:pathLst>
              <a:path h="3878520" w="18582162">
                <a:moveTo>
                  <a:pt x="0" y="0"/>
                </a:moveTo>
                <a:lnTo>
                  <a:pt x="18582162" y="0"/>
                </a:lnTo>
                <a:lnTo>
                  <a:pt x="18582162" y="3878520"/>
                </a:lnTo>
                <a:lnTo>
                  <a:pt x="0" y="3878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298254" y="5317241"/>
            <a:ext cx="14235737" cy="2633200"/>
          </a:xfrm>
          <a:custGeom>
            <a:avLst/>
            <a:gdLst/>
            <a:ahLst/>
            <a:cxnLst/>
            <a:rect r="r" b="b" t="t" l="l"/>
            <a:pathLst>
              <a:path h="2633200" w="14235737">
                <a:moveTo>
                  <a:pt x="0" y="0"/>
                </a:moveTo>
                <a:lnTo>
                  <a:pt x="14235738" y="0"/>
                </a:lnTo>
                <a:lnTo>
                  <a:pt x="14235738" y="2633200"/>
                </a:lnTo>
                <a:lnTo>
                  <a:pt x="0" y="2633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456110">
            <a:off x="1525240" y="-926719"/>
            <a:ext cx="15471555" cy="10382228"/>
          </a:xfrm>
          <a:custGeom>
            <a:avLst/>
            <a:gdLst/>
            <a:ahLst/>
            <a:cxnLst/>
            <a:rect r="r" b="b" t="t" l="l"/>
            <a:pathLst>
              <a:path h="10382228" w="15471555">
                <a:moveTo>
                  <a:pt x="0" y="0"/>
                </a:moveTo>
                <a:lnTo>
                  <a:pt x="15471556" y="0"/>
                </a:lnTo>
                <a:lnTo>
                  <a:pt x="15471556" y="10382228"/>
                </a:lnTo>
                <a:lnTo>
                  <a:pt x="0" y="103822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366904" y="3617987"/>
            <a:ext cx="11167443" cy="11280626"/>
          </a:xfrm>
          <a:custGeom>
            <a:avLst/>
            <a:gdLst/>
            <a:ahLst/>
            <a:cxnLst/>
            <a:rect r="r" b="b" t="t" l="l"/>
            <a:pathLst>
              <a:path h="11280626" w="11167443">
                <a:moveTo>
                  <a:pt x="0" y="0"/>
                </a:moveTo>
                <a:lnTo>
                  <a:pt x="11167443" y="0"/>
                </a:lnTo>
                <a:lnTo>
                  <a:pt x="11167443" y="11280626"/>
                </a:lnTo>
                <a:lnTo>
                  <a:pt x="0" y="112806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865377" y="-134346"/>
            <a:ext cx="15059344" cy="3402111"/>
          </a:xfrm>
          <a:custGeom>
            <a:avLst/>
            <a:gdLst/>
            <a:ahLst/>
            <a:cxnLst/>
            <a:rect r="r" b="b" t="t" l="l"/>
            <a:pathLst>
              <a:path h="3402111" w="15059344">
                <a:moveTo>
                  <a:pt x="0" y="0"/>
                </a:moveTo>
                <a:lnTo>
                  <a:pt x="15059344" y="0"/>
                </a:lnTo>
                <a:lnTo>
                  <a:pt x="15059344" y="3402111"/>
                </a:lnTo>
                <a:lnTo>
                  <a:pt x="0" y="34021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1680894" y="4807651"/>
            <a:ext cx="6862215" cy="9363166"/>
          </a:xfrm>
          <a:custGeom>
            <a:avLst/>
            <a:gdLst/>
            <a:ahLst/>
            <a:cxnLst/>
            <a:rect r="r" b="b" t="t" l="l"/>
            <a:pathLst>
              <a:path h="9363166" w="6862215">
                <a:moveTo>
                  <a:pt x="0" y="0"/>
                </a:moveTo>
                <a:lnTo>
                  <a:pt x="6862215" y="0"/>
                </a:lnTo>
                <a:lnTo>
                  <a:pt x="6862215" y="9363166"/>
                </a:lnTo>
                <a:lnTo>
                  <a:pt x="0" y="936316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686966" y="-134346"/>
            <a:ext cx="4017559" cy="3404882"/>
          </a:xfrm>
          <a:custGeom>
            <a:avLst/>
            <a:gdLst/>
            <a:ahLst/>
            <a:cxnLst/>
            <a:rect r="r" b="b" t="t" l="l"/>
            <a:pathLst>
              <a:path h="3404882" w="4017559">
                <a:moveTo>
                  <a:pt x="0" y="0"/>
                </a:moveTo>
                <a:lnTo>
                  <a:pt x="4017559" y="0"/>
                </a:lnTo>
                <a:lnTo>
                  <a:pt x="4017559" y="3404881"/>
                </a:lnTo>
                <a:lnTo>
                  <a:pt x="0" y="340488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9" id="9"/>
          <p:cNvGrpSpPr/>
          <p:nvPr/>
        </p:nvGrpSpPr>
        <p:grpSpPr>
          <a:xfrm rot="0">
            <a:off x="822390" y="658537"/>
            <a:ext cx="16384887" cy="8830698"/>
            <a:chOff x="0" y="0"/>
            <a:chExt cx="2680843" cy="1444851"/>
          </a:xfrm>
        </p:grpSpPr>
        <p:sp>
          <p:nvSpPr>
            <p:cNvPr name="Freeform 10" id="10"/>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TextBox 11" id="11"/>
          <p:cNvSpPr txBox="true"/>
          <p:nvPr/>
        </p:nvSpPr>
        <p:spPr>
          <a:xfrm rot="0">
            <a:off x="2103196" y="4285655"/>
            <a:ext cx="7388130" cy="1385540"/>
          </a:xfrm>
          <a:prstGeom prst="rect">
            <a:avLst/>
          </a:prstGeom>
        </p:spPr>
        <p:txBody>
          <a:bodyPr anchor="t" rtlCol="false" tIns="0" lIns="0" bIns="0" rIns="0">
            <a:spAutoFit/>
          </a:bodyPr>
          <a:lstStyle/>
          <a:p>
            <a:pPr>
              <a:lnSpc>
                <a:spcPts val="9557"/>
              </a:lnSpc>
            </a:pPr>
            <a:r>
              <a:rPr lang="en-US" sz="12743">
                <a:solidFill>
                  <a:srgbClr val="010A4F"/>
                </a:solidFill>
                <a:latin typeface="Abril Fatface"/>
              </a:rPr>
              <a:t>problems</a:t>
            </a:r>
          </a:p>
        </p:txBody>
      </p:sp>
      <p:sp>
        <p:nvSpPr>
          <p:cNvPr name="TextBox 12" id="12"/>
          <p:cNvSpPr txBox="true"/>
          <p:nvPr/>
        </p:nvSpPr>
        <p:spPr>
          <a:xfrm rot="0">
            <a:off x="11164224" y="3050191"/>
            <a:ext cx="4751642" cy="341556"/>
          </a:xfrm>
          <a:prstGeom prst="rect">
            <a:avLst/>
          </a:prstGeom>
        </p:spPr>
        <p:txBody>
          <a:bodyPr anchor="t" rtlCol="false" tIns="0" lIns="0" bIns="0" rIns="0">
            <a:spAutoFit/>
          </a:bodyPr>
          <a:lstStyle/>
          <a:p>
            <a:pPr algn="ctr">
              <a:lnSpc>
                <a:spcPts val="2696"/>
              </a:lnSpc>
            </a:pPr>
            <a:r>
              <a:rPr lang="en-US" sz="2247">
                <a:solidFill>
                  <a:srgbClr val="000000"/>
                </a:solidFill>
                <a:latin typeface="Glacial Indifference"/>
              </a:rPr>
              <a:t>Cadets need tiggers for their projects</a:t>
            </a:r>
          </a:p>
        </p:txBody>
      </p:sp>
      <p:sp>
        <p:nvSpPr>
          <p:cNvPr name="Freeform 13" id="13"/>
          <p:cNvSpPr/>
          <p:nvPr/>
        </p:nvSpPr>
        <p:spPr>
          <a:xfrm flipH="false" flipV="false" rot="-10800000">
            <a:off x="10816862" y="1915822"/>
            <a:ext cx="5446366" cy="1007420"/>
          </a:xfrm>
          <a:custGeom>
            <a:avLst/>
            <a:gdLst/>
            <a:ahLst/>
            <a:cxnLst/>
            <a:rect r="r" b="b" t="t" l="l"/>
            <a:pathLst>
              <a:path h="1007420" w="5446366">
                <a:moveTo>
                  <a:pt x="0" y="0"/>
                </a:moveTo>
                <a:lnTo>
                  <a:pt x="5446366" y="0"/>
                </a:lnTo>
                <a:lnTo>
                  <a:pt x="5446366" y="1007420"/>
                </a:lnTo>
                <a:lnTo>
                  <a:pt x="0" y="100742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4" id="14"/>
          <p:cNvSpPr txBox="true"/>
          <p:nvPr/>
        </p:nvSpPr>
        <p:spPr>
          <a:xfrm rot="0">
            <a:off x="11344256" y="2200507"/>
            <a:ext cx="4391578" cy="619024"/>
          </a:xfrm>
          <a:prstGeom prst="rect">
            <a:avLst/>
          </a:prstGeom>
        </p:spPr>
        <p:txBody>
          <a:bodyPr anchor="t" rtlCol="false" tIns="0" lIns="0" bIns="0" rIns="0">
            <a:spAutoFit/>
          </a:bodyPr>
          <a:lstStyle/>
          <a:p>
            <a:pPr algn="ctr">
              <a:lnSpc>
                <a:spcPts val="4414"/>
              </a:lnSpc>
            </a:pPr>
            <a:r>
              <a:rPr lang="en-US" sz="5255" spc="31">
                <a:solidFill>
                  <a:srgbClr val="010A4F"/>
                </a:solidFill>
                <a:latin typeface="Abril Fatface"/>
              </a:rPr>
              <a:t>CADETS</a:t>
            </a:r>
          </a:p>
        </p:txBody>
      </p:sp>
      <p:sp>
        <p:nvSpPr>
          <p:cNvPr name="TextBox 15" id="15"/>
          <p:cNvSpPr txBox="true"/>
          <p:nvPr/>
        </p:nvSpPr>
        <p:spPr>
          <a:xfrm rot="0">
            <a:off x="11164224" y="5402956"/>
            <a:ext cx="4751642" cy="683111"/>
          </a:xfrm>
          <a:prstGeom prst="rect">
            <a:avLst/>
          </a:prstGeom>
        </p:spPr>
        <p:txBody>
          <a:bodyPr anchor="t" rtlCol="false" tIns="0" lIns="0" bIns="0" rIns="0">
            <a:spAutoFit/>
          </a:bodyPr>
          <a:lstStyle/>
          <a:p>
            <a:pPr algn="ctr">
              <a:lnSpc>
                <a:spcPts val="2696"/>
              </a:lnSpc>
            </a:pPr>
            <a:r>
              <a:rPr lang="en-US" sz="2247">
                <a:solidFill>
                  <a:srgbClr val="000000"/>
                </a:solidFill>
                <a:latin typeface="Glacial Indifference"/>
              </a:rPr>
              <a:t>So many subjects that we should understand to do one project</a:t>
            </a:r>
          </a:p>
        </p:txBody>
      </p:sp>
      <p:sp>
        <p:nvSpPr>
          <p:cNvPr name="Freeform 16" id="16"/>
          <p:cNvSpPr/>
          <p:nvPr/>
        </p:nvSpPr>
        <p:spPr>
          <a:xfrm flipH="false" flipV="false" rot="-10800000">
            <a:off x="10816862" y="4268587"/>
            <a:ext cx="5446366" cy="1007420"/>
          </a:xfrm>
          <a:custGeom>
            <a:avLst/>
            <a:gdLst/>
            <a:ahLst/>
            <a:cxnLst/>
            <a:rect r="r" b="b" t="t" l="l"/>
            <a:pathLst>
              <a:path h="1007420" w="5446366">
                <a:moveTo>
                  <a:pt x="0" y="0"/>
                </a:moveTo>
                <a:lnTo>
                  <a:pt x="5446366" y="0"/>
                </a:lnTo>
                <a:lnTo>
                  <a:pt x="5446366" y="1007421"/>
                </a:lnTo>
                <a:lnTo>
                  <a:pt x="0" y="100742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17" id="17"/>
          <p:cNvSpPr txBox="true"/>
          <p:nvPr/>
        </p:nvSpPr>
        <p:spPr>
          <a:xfrm rot="0">
            <a:off x="11344256" y="4553273"/>
            <a:ext cx="4391578" cy="619024"/>
          </a:xfrm>
          <a:prstGeom prst="rect">
            <a:avLst/>
          </a:prstGeom>
        </p:spPr>
        <p:txBody>
          <a:bodyPr anchor="t" rtlCol="false" tIns="0" lIns="0" bIns="0" rIns="0">
            <a:spAutoFit/>
          </a:bodyPr>
          <a:lstStyle/>
          <a:p>
            <a:pPr algn="ctr">
              <a:lnSpc>
                <a:spcPts val="4414"/>
              </a:lnSpc>
            </a:pPr>
            <a:r>
              <a:rPr lang="en-US" sz="5255" spc="31">
                <a:solidFill>
                  <a:srgbClr val="010A4F"/>
                </a:solidFill>
                <a:latin typeface="Abril Fatface"/>
              </a:rPr>
              <a:t>SUBJECTS</a:t>
            </a:r>
          </a:p>
        </p:txBody>
      </p:sp>
      <p:sp>
        <p:nvSpPr>
          <p:cNvPr name="TextBox 18" id="18"/>
          <p:cNvSpPr txBox="true"/>
          <p:nvPr/>
        </p:nvSpPr>
        <p:spPr>
          <a:xfrm rot="0">
            <a:off x="11164224" y="7548902"/>
            <a:ext cx="4751642" cy="683111"/>
          </a:xfrm>
          <a:prstGeom prst="rect">
            <a:avLst/>
          </a:prstGeom>
        </p:spPr>
        <p:txBody>
          <a:bodyPr anchor="t" rtlCol="false" tIns="0" lIns="0" bIns="0" rIns="0">
            <a:spAutoFit/>
          </a:bodyPr>
          <a:lstStyle/>
          <a:p>
            <a:pPr algn="ctr">
              <a:lnSpc>
                <a:spcPts val="2696"/>
              </a:lnSpc>
            </a:pPr>
            <a:r>
              <a:rPr lang="en-US" sz="2247">
                <a:solidFill>
                  <a:srgbClr val="000000"/>
                </a:solidFill>
                <a:latin typeface="Glacial Indifference"/>
              </a:rPr>
              <a:t>This method still can be explored by other methods</a:t>
            </a:r>
          </a:p>
        </p:txBody>
      </p:sp>
      <p:sp>
        <p:nvSpPr>
          <p:cNvPr name="Freeform 19" id="19"/>
          <p:cNvSpPr/>
          <p:nvPr/>
        </p:nvSpPr>
        <p:spPr>
          <a:xfrm flipH="false" flipV="false" rot="-10800000">
            <a:off x="10816862" y="6414533"/>
            <a:ext cx="5446366" cy="1007420"/>
          </a:xfrm>
          <a:custGeom>
            <a:avLst/>
            <a:gdLst/>
            <a:ahLst/>
            <a:cxnLst/>
            <a:rect r="r" b="b" t="t" l="l"/>
            <a:pathLst>
              <a:path h="1007420" w="5446366">
                <a:moveTo>
                  <a:pt x="0" y="0"/>
                </a:moveTo>
                <a:lnTo>
                  <a:pt x="5446366" y="0"/>
                </a:lnTo>
                <a:lnTo>
                  <a:pt x="5446366" y="1007420"/>
                </a:lnTo>
                <a:lnTo>
                  <a:pt x="0" y="100742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20" id="20"/>
          <p:cNvSpPr txBox="true"/>
          <p:nvPr/>
        </p:nvSpPr>
        <p:spPr>
          <a:xfrm rot="0">
            <a:off x="11344256" y="6699218"/>
            <a:ext cx="4391578" cy="619024"/>
          </a:xfrm>
          <a:prstGeom prst="rect">
            <a:avLst/>
          </a:prstGeom>
        </p:spPr>
        <p:txBody>
          <a:bodyPr anchor="t" rtlCol="false" tIns="0" lIns="0" bIns="0" rIns="0">
            <a:spAutoFit/>
          </a:bodyPr>
          <a:lstStyle/>
          <a:p>
            <a:pPr algn="ctr">
              <a:lnSpc>
                <a:spcPts val="4414"/>
              </a:lnSpc>
            </a:pPr>
            <a:r>
              <a:rPr lang="en-US" sz="5255" spc="31">
                <a:solidFill>
                  <a:srgbClr val="010A4F"/>
                </a:solidFill>
                <a:latin typeface="Abril Fatface"/>
              </a:rPr>
              <a:t>PEDAGOGY</a:t>
            </a:r>
          </a:p>
        </p:txBody>
      </p:sp>
      <p:sp>
        <p:nvSpPr>
          <p:cNvPr name="AutoShape 21" id="21"/>
          <p:cNvSpPr/>
          <p:nvPr/>
        </p:nvSpPr>
        <p:spPr>
          <a:xfrm rot="-5400000">
            <a:off x="6566255" y="5067482"/>
            <a:ext cx="6292009" cy="0"/>
          </a:xfrm>
          <a:prstGeom prst="line">
            <a:avLst/>
          </a:prstGeom>
          <a:ln cap="flat" w="38100">
            <a:solidFill>
              <a:srgbClr val="010A4F"/>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03596" y="-426905"/>
            <a:ext cx="17868899" cy="15278099"/>
          </a:xfrm>
          <a:custGeom>
            <a:avLst/>
            <a:gdLst/>
            <a:ahLst/>
            <a:cxnLst/>
            <a:rect r="r" b="b" t="t" l="l"/>
            <a:pathLst>
              <a:path h="15278099" w="17868899">
                <a:moveTo>
                  <a:pt x="0" y="0"/>
                </a:moveTo>
                <a:lnTo>
                  <a:pt x="17868899" y="0"/>
                </a:lnTo>
                <a:lnTo>
                  <a:pt x="17868899" y="15278099"/>
                </a:lnTo>
                <a:lnTo>
                  <a:pt x="0" y="15278099"/>
                </a:lnTo>
                <a:lnTo>
                  <a:pt x="0" y="0"/>
                </a:lnTo>
                <a:close/>
              </a:path>
            </a:pathLst>
          </a:custGeom>
          <a:blipFill>
            <a:blip r:embed="rId2">
              <a:extLst>
                <a:ext uri="{96DAC541-7B7A-43D3-8B79-37D633B846F1}">
                  <asvg:svgBlip xmlns:asvg="http://schemas.microsoft.com/office/drawing/2016/SVG/main" r:embed="rId3"/>
                </a:ext>
              </a:extLst>
            </a:blip>
            <a:stretch>
              <a:fillRect l="-5513" t="-29162" r="-5278" b="-1726"/>
            </a:stretch>
          </a:blipFill>
        </p:spPr>
      </p:sp>
      <p:grpSp>
        <p:nvGrpSpPr>
          <p:cNvPr name="Group 3" id="3"/>
          <p:cNvGrpSpPr/>
          <p:nvPr/>
        </p:nvGrpSpPr>
        <p:grpSpPr>
          <a:xfrm rot="0">
            <a:off x="1028700" y="769728"/>
            <a:ext cx="16230600" cy="8747544"/>
            <a:chOff x="0" y="0"/>
            <a:chExt cx="2680843" cy="1444851"/>
          </a:xfrm>
        </p:grpSpPr>
        <p:sp>
          <p:nvSpPr>
            <p:cNvPr name="Freeform 4" id="4"/>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Freeform 5" id="5"/>
          <p:cNvSpPr/>
          <p:nvPr/>
        </p:nvSpPr>
        <p:spPr>
          <a:xfrm flipH="false" flipV="false" rot="-10800000">
            <a:off x="10532367" y="2099736"/>
            <a:ext cx="5446366" cy="1007420"/>
          </a:xfrm>
          <a:custGeom>
            <a:avLst/>
            <a:gdLst/>
            <a:ahLst/>
            <a:cxnLst/>
            <a:rect r="r" b="b" t="t" l="l"/>
            <a:pathLst>
              <a:path h="1007420" w="5446366">
                <a:moveTo>
                  <a:pt x="0" y="0"/>
                </a:moveTo>
                <a:lnTo>
                  <a:pt x="5446367" y="0"/>
                </a:lnTo>
                <a:lnTo>
                  <a:pt x="5446367" y="1007421"/>
                </a:lnTo>
                <a:lnTo>
                  <a:pt x="0" y="10074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0800000">
            <a:off x="10532367" y="4452502"/>
            <a:ext cx="5446366" cy="1007420"/>
          </a:xfrm>
          <a:custGeom>
            <a:avLst/>
            <a:gdLst/>
            <a:ahLst/>
            <a:cxnLst/>
            <a:rect r="r" b="b" t="t" l="l"/>
            <a:pathLst>
              <a:path h="1007420" w="5446366">
                <a:moveTo>
                  <a:pt x="0" y="0"/>
                </a:moveTo>
                <a:lnTo>
                  <a:pt x="5446367" y="0"/>
                </a:lnTo>
                <a:lnTo>
                  <a:pt x="5446367" y="1007420"/>
                </a:lnTo>
                <a:lnTo>
                  <a:pt x="0" y="10074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0800000">
            <a:off x="10532367" y="6598447"/>
            <a:ext cx="5446366" cy="1007420"/>
          </a:xfrm>
          <a:custGeom>
            <a:avLst/>
            <a:gdLst/>
            <a:ahLst/>
            <a:cxnLst/>
            <a:rect r="r" b="b" t="t" l="l"/>
            <a:pathLst>
              <a:path h="1007420" w="5446366">
                <a:moveTo>
                  <a:pt x="0" y="0"/>
                </a:moveTo>
                <a:lnTo>
                  <a:pt x="5446367" y="0"/>
                </a:lnTo>
                <a:lnTo>
                  <a:pt x="5446367" y="1007421"/>
                </a:lnTo>
                <a:lnTo>
                  <a:pt x="0" y="10074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8" id="8"/>
          <p:cNvSpPr/>
          <p:nvPr/>
        </p:nvSpPr>
        <p:spPr>
          <a:xfrm rot="-5400000">
            <a:off x="6281761" y="5251397"/>
            <a:ext cx="6292009" cy="0"/>
          </a:xfrm>
          <a:prstGeom prst="line">
            <a:avLst/>
          </a:prstGeom>
          <a:ln cap="flat" w="38100">
            <a:solidFill>
              <a:srgbClr val="010A4F"/>
            </a:solidFill>
            <a:prstDash val="solid"/>
            <a:headEnd type="none" len="sm" w="sm"/>
            <a:tailEnd type="none" len="sm" w="sm"/>
          </a:ln>
        </p:spPr>
      </p:sp>
      <p:sp>
        <p:nvSpPr>
          <p:cNvPr name="TextBox 9" id="9"/>
          <p:cNvSpPr txBox="true"/>
          <p:nvPr/>
        </p:nvSpPr>
        <p:spPr>
          <a:xfrm rot="0">
            <a:off x="1216642" y="4215105"/>
            <a:ext cx="7927358" cy="1533233"/>
          </a:xfrm>
          <a:prstGeom prst="rect">
            <a:avLst/>
          </a:prstGeom>
        </p:spPr>
        <p:txBody>
          <a:bodyPr anchor="t" rtlCol="false" tIns="0" lIns="0" bIns="0" rIns="0">
            <a:spAutoFit/>
          </a:bodyPr>
          <a:lstStyle/>
          <a:p>
            <a:pPr algn="ctr">
              <a:lnSpc>
                <a:spcPts val="10585"/>
              </a:lnSpc>
            </a:pPr>
            <a:r>
              <a:rPr lang="en-US" sz="14114">
                <a:solidFill>
                  <a:srgbClr val="010A4F"/>
                </a:solidFill>
                <a:latin typeface="Abril Fatface"/>
              </a:rPr>
              <a:t>what we</a:t>
            </a:r>
          </a:p>
        </p:txBody>
      </p:sp>
      <p:sp>
        <p:nvSpPr>
          <p:cNvPr name="TextBox 10" id="10"/>
          <p:cNvSpPr txBox="true"/>
          <p:nvPr/>
        </p:nvSpPr>
        <p:spPr>
          <a:xfrm rot="0">
            <a:off x="10879729" y="3234105"/>
            <a:ext cx="4751642" cy="683111"/>
          </a:xfrm>
          <a:prstGeom prst="rect">
            <a:avLst/>
          </a:prstGeom>
        </p:spPr>
        <p:txBody>
          <a:bodyPr anchor="t" rtlCol="false" tIns="0" lIns="0" bIns="0" rIns="0">
            <a:spAutoFit/>
          </a:bodyPr>
          <a:lstStyle/>
          <a:p>
            <a:pPr algn="ctr">
              <a:lnSpc>
                <a:spcPts val="2696"/>
              </a:lnSpc>
            </a:pPr>
            <a:r>
              <a:rPr lang="en-US" sz="2247">
                <a:solidFill>
                  <a:srgbClr val="000000"/>
                </a:solidFill>
                <a:latin typeface="Glacial Indifference"/>
              </a:rPr>
              <a:t>something that trigger cadets push their limits.</a:t>
            </a:r>
          </a:p>
        </p:txBody>
      </p:sp>
      <p:sp>
        <p:nvSpPr>
          <p:cNvPr name="TextBox 11" id="11"/>
          <p:cNvSpPr txBox="true"/>
          <p:nvPr/>
        </p:nvSpPr>
        <p:spPr>
          <a:xfrm rot="0">
            <a:off x="11059761" y="2384422"/>
            <a:ext cx="4391578" cy="619024"/>
          </a:xfrm>
          <a:prstGeom prst="rect">
            <a:avLst/>
          </a:prstGeom>
        </p:spPr>
        <p:txBody>
          <a:bodyPr anchor="t" rtlCol="false" tIns="0" lIns="0" bIns="0" rIns="0">
            <a:spAutoFit/>
          </a:bodyPr>
          <a:lstStyle/>
          <a:p>
            <a:pPr algn="ctr">
              <a:lnSpc>
                <a:spcPts val="4414"/>
              </a:lnSpc>
            </a:pPr>
            <a:r>
              <a:rPr lang="en-US" sz="5255" spc="31">
                <a:solidFill>
                  <a:srgbClr val="010A4F"/>
                </a:solidFill>
                <a:latin typeface="Abril Fatface"/>
              </a:rPr>
              <a:t>CADETS</a:t>
            </a:r>
          </a:p>
        </p:txBody>
      </p:sp>
      <p:sp>
        <p:nvSpPr>
          <p:cNvPr name="TextBox 12" id="12"/>
          <p:cNvSpPr txBox="true"/>
          <p:nvPr/>
        </p:nvSpPr>
        <p:spPr>
          <a:xfrm rot="0">
            <a:off x="10879729" y="5586871"/>
            <a:ext cx="4751642" cy="341556"/>
          </a:xfrm>
          <a:prstGeom prst="rect">
            <a:avLst/>
          </a:prstGeom>
        </p:spPr>
        <p:txBody>
          <a:bodyPr anchor="t" rtlCol="false" tIns="0" lIns="0" bIns="0" rIns="0">
            <a:spAutoFit/>
          </a:bodyPr>
          <a:lstStyle/>
          <a:p>
            <a:pPr algn="ctr">
              <a:lnSpc>
                <a:spcPts val="2696"/>
              </a:lnSpc>
            </a:pPr>
            <a:r>
              <a:rPr lang="en-US" sz="2247">
                <a:solidFill>
                  <a:srgbClr val="000000"/>
                </a:solidFill>
                <a:latin typeface="Glacial Indifference"/>
              </a:rPr>
              <a:t>clear guidance doing the projects.</a:t>
            </a:r>
          </a:p>
        </p:txBody>
      </p:sp>
      <p:sp>
        <p:nvSpPr>
          <p:cNvPr name="TextBox 13" id="13"/>
          <p:cNvSpPr txBox="true"/>
          <p:nvPr/>
        </p:nvSpPr>
        <p:spPr>
          <a:xfrm rot="0">
            <a:off x="11059761" y="4737187"/>
            <a:ext cx="4391578" cy="619024"/>
          </a:xfrm>
          <a:prstGeom prst="rect">
            <a:avLst/>
          </a:prstGeom>
        </p:spPr>
        <p:txBody>
          <a:bodyPr anchor="t" rtlCol="false" tIns="0" lIns="0" bIns="0" rIns="0">
            <a:spAutoFit/>
          </a:bodyPr>
          <a:lstStyle/>
          <a:p>
            <a:pPr algn="ctr">
              <a:lnSpc>
                <a:spcPts val="4414"/>
              </a:lnSpc>
            </a:pPr>
            <a:r>
              <a:rPr lang="en-US" sz="5255" spc="31">
                <a:solidFill>
                  <a:srgbClr val="010A4F"/>
                </a:solidFill>
                <a:latin typeface="Abril Fatface"/>
              </a:rPr>
              <a:t>SUBJECTS</a:t>
            </a:r>
          </a:p>
        </p:txBody>
      </p:sp>
      <p:sp>
        <p:nvSpPr>
          <p:cNvPr name="TextBox 14" id="14"/>
          <p:cNvSpPr txBox="true"/>
          <p:nvPr/>
        </p:nvSpPr>
        <p:spPr>
          <a:xfrm rot="0">
            <a:off x="10879729" y="7732817"/>
            <a:ext cx="4751642" cy="341556"/>
          </a:xfrm>
          <a:prstGeom prst="rect">
            <a:avLst/>
          </a:prstGeom>
        </p:spPr>
        <p:txBody>
          <a:bodyPr anchor="t" rtlCol="false" tIns="0" lIns="0" bIns="0" rIns="0">
            <a:spAutoFit/>
          </a:bodyPr>
          <a:lstStyle/>
          <a:p>
            <a:pPr algn="ctr">
              <a:lnSpc>
                <a:spcPts val="2696"/>
              </a:lnSpc>
            </a:pPr>
            <a:r>
              <a:rPr lang="en-US" sz="2247">
                <a:solidFill>
                  <a:srgbClr val="000000"/>
                </a:solidFill>
                <a:latin typeface="Glacial Indifference"/>
              </a:rPr>
              <a:t>more medium to explore this method.</a:t>
            </a:r>
          </a:p>
        </p:txBody>
      </p:sp>
      <p:sp>
        <p:nvSpPr>
          <p:cNvPr name="TextBox 15" id="15"/>
          <p:cNvSpPr txBox="true"/>
          <p:nvPr/>
        </p:nvSpPr>
        <p:spPr>
          <a:xfrm rot="0">
            <a:off x="11059761" y="6883133"/>
            <a:ext cx="4391578" cy="619024"/>
          </a:xfrm>
          <a:prstGeom prst="rect">
            <a:avLst/>
          </a:prstGeom>
        </p:spPr>
        <p:txBody>
          <a:bodyPr anchor="t" rtlCol="false" tIns="0" lIns="0" bIns="0" rIns="0">
            <a:spAutoFit/>
          </a:bodyPr>
          <a:lstStyle/>
          <a:p>
            <a:pPr algn="ctr">
              <a:lnSpc>
                <a:spcPts val="4414"/>
              </a:lnSpc>
            </a:pPr>
            <a:r>
              <a:rPr lang="en-US" sz="5255" spc="31">
                <a:solidFill>
                  <a:srgbClr val="010A4F"/>
                </a:solidFill>
                <a:latin typeface="Abril Fatface"/>
              </a:rPr>
              <a:t>PEDAGOGY</a:t>
            </a:r>
          </a:p>
        </p:txBody>
      </p:sp>
      <p:sp>
        <p:nvSpPr>
          <p:cNvPr name="TextBox 16" id="16"/>
          <p:cNvSpPr txBox="true"/>
          <p:nvPr/>
        </p:nvSpPr>
        <p:spPr>
          <a:xfrm rot="0">
            <a:off x="2952371" y="5062102"/>
            <a:ext cx="7927358" cy="1540042"/>
          </a:xfrm>
          <a:prstGeom prst="rect">
            <a:avLst/>
          </a:prstGeom>
        </p:spPr>
        <p:txBody>
          <a:bodyPr anchor="t" rtlCol="false" tIns="0" lIns="0" bIns="0" rIns="0">
            <a:spAutoFit/>
          </a:bodyPr>
          <a:lstStyle/>
          <a:p>
            <a:pPr algn="ctr">
              <a:lnSpc>
                <a:spcPts val="10585"/>
              </a:lnSpc>
            </a:pPr>
            <a:r>
              <a:rPr lang="en-US" sz="14114">
                <a:solidFill>
                  <a:srgbClr val="FF5757"/>
                </a:solidFill>
                <a:latin typeface="Canva Sans Bold"/>
              </a:rPr>
              <a:t>need?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B2BD"/>
        </a:solidFill>
      </p:bgPr>
    </p:bg>
    <p:spTree>
      <p:nvGrpSpPr>
        <p:cNvPr id="1" name=""/>
        <p:cNvGrpSpPr/>
        <p:nvPr/>
      </p:nvGrpSpPr>
      <p:grpSpPr>
        <a:xfrm>
          <a:off x="0" y="0"/>
          <a:ext cx="0" cy="0"/>
          <a:chOff x="0" y="0"/>
          <a:chExt cx="0" cy="0"/>
        </a:xfrm>
      </p:grpSpPr>
      <p:grpSp>
        <p:nvGrpSpPr>
          <p:cNvPr name="Group 2" id="2"/>
          <p:cNvGrpSpPr/>
          <p:nvPr/>
        </p:nvGrpSpPr>
        <p:grpSpPr>
          <a:xfrm rot="0">
            <a:off x="-685800" y="-1295400"/>
            <a:ext cx="9829800" cy="12306300"/>
            <a:chOff x="0" y="0"/>
            <a:chExt cx="1828828" cy="2289579"/>
          </a:xfrm>
        </p:grpSpPr>
        <p:sp>
          <p:nvSpPr>
            <p:cNvPr name="Freeform 3" id="3"/>
            <p:cNvSpPr/>
            <p:nvPr/>
          </p:nvSpPr>
          <p:spPr>
            <a:xfrm flipH="false" flipV="false" rot="0">
              <a:off x="0" y="0"/>
              <a:ext cx="1828828" cy="2289579"/>
            </a:xfrm>
            <a:custGeom>
              <a:avLst/>
              <a:gdLst/>
              <a:ahLst/>
              <a:cxnLst/>
              <a:rect r="r" b="b" t="t" l="l"/>
              <a:pathLst>
                <a:path h="2289579" w="1828828">
                  <a:moveTo>
                    <a:pt x="0" y="0"/>
                  </a:moveTo>
                  <a:lnTo>
                    <a:pt x="1828828" y="0"/>
                  </a:lnTo>
                  <a:lnTo>
                    <a:pt x="1828828" y="2289579"/>
                  </a:lnTo>
                  <a:lnTo>
                    <a:pt x="0" y="2289579"/>
                  </a:lnTo>
                  <a:close/>
                </a:path>
              </a:pathLst>
            </a:custGeom>
            <a:solidFill>
              <a:srgbClr val="E1EEFE">
                <a:alpha val="92941"/>
              </a:srgbClr>
            </a:solidFill>
          </p:spPr>
        </p:sp>
      </p:grpSp>
      <p:sp>
        <p:nvSpPr>
          <p:cNvPr name="Freeform 4" id="4"/>
          <p:cNvSpPr/>
          <p:nvPr/>
        </p:nvSpPr>
        <p:spPr>
          <a:xfrm flipH="false" flipV="false" rot="0">
            <a:off x="4858235" y="2877534"/>
            <a:ext cx="15805162" cy="3570601"/>
          </a:xfrm>
          <a:custGeom>
            <a:avLst/>
            <a:gdLst/>
            <a:ahLst/>
            <a:cxnLst/>
            <a:rect r="r" b="b" t="t" l="l"/>
            <a:pathLst>
              <a:path h="3570601" w="15805162">
                <a:moveTo>
                  <a:pt x="0" y="0"/>
                </a:moveTo>
                <a:lnTo>
                  <a:pt x="15805162" y="0"/>
                </a:lnTo>
                <a:lnTo>
                  <a:pt x="15805162" y="3570602"/>
                </a:lnTo>
                <a:lnTo>
                  <a:pt x="0" y="35706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482310">
            <a:off x="1853441" y="2234305"/>
            <a:ext cx="3295385" cy="1002470"/>
            <a:chOff x="0" y="0"/>
            <a:chExt cx="4393847" cy="1336627"/>
          </a:xfrm>
        </p:grpSpPr>
        <p:grpSp>
          <p:nvGrpSpPr>
            <p:cNvPr name="Group 6" id="6"/>
            <p:cNvGrpSpPr/>
            <p:nvPr/>
          </p:nvGrpSpPr>
          <p:grpSpPr>
            <a:xfrm rot="0">
              <a:off x="4048113" y="990893"/>
              <a:ext cx="345734" cy="3457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89CE3"/>
              </a:solidFill>
            </p:spPr>
          </p:sp>
        </p:grpSp>
        <p:grpSp>
          <p:nvGrpSpPr>
            <p:cNvPr name="Group 8" id="8"/>
            <p:cNvGrpSpPr/>
            <p:nvPr/>
          </p:nvGrpSpPr>
          <p:grpSpPr>
            <a:xfrm rot="0">
              <a:off x="2235901" y="172867"/>
              <a:ext cx="345734" cy="34573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10A4F"/>
              </a:solidFill>
            </p:spPr>
          </p:sp>
        </p:grpSp>
        <p:grpSp>
          <p:nvGrpSpPr>
            <p:cNvPr name="Group 10" id="10"/>
            <p:cNvGrpSpPr/>
            <p:nvPr/>
          </p:nvGrpSpPr>
          <p:grpSpPr>
            <a:xfrm rot="0">
              <a:off x="2327002" y="818026"/>
              <a:ext cx="345734" cy="34573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ADFE8"/>
              </a:solidFill>
            </p:spPr>
          </p:sp>
        </p:grpSp>
        <p:grpSp>
          <p:nvGrpSpPr>
            <p:cNvPr name="Group 12" id="12"/>
            <p:cNvGrpSpPr/>
            <p:nvPr/>
          </p:nvGrpSpPr>
          <p:grpSpPr>
            <a:xfrm rot="0">
              <a:off x="1334093" y="518601"/>
              <a:ext cx="345734" cy="34573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10A4F"/>
              </a:solidFill>
            </p:spPr>
          </p:sp>
        </p:grpSp>
        <p:grpSp>
          <p:nvGrpSpPr>
            <p:cNvPr name="Group 14" id="14"/>
            <p:cNvGrpSpPr/>
            <p:nvPr/>
          </p:nvGrpSpPr>
          <p:grpSpPr>
            <a:xfrm rot="0">
              <a:off x="0" y="0"/>
              <a:ext cx="345734" cy="345734"/>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89CE3"/>
              </a:solidFill>
            </p:spPr>
          </p:sp>
        </p:grpSp>
      </p:grpSp>
      <p:sp>
        <p:nvSpPr>
          <p:cNvPr name="Freeform 16" id="16"/>
          <p:cNvSpPr/>
          <p:nvPr/>
        </p:nvSpPr>
        <p:spPr>
          <a:xfrm flipH="false" flipV="false" rot="0">
            <a:off x="11425384" y="-241837"/>
            <a:ext cx="5156460" cy="10770674"/>
          </a:xfrm>
          <a:custGeom>
            <a:avLst/>
            <a:gdLst/>
            <a:ahLst/>
            <a:cxnLst/>
            <a:rect r="r" b="b" t="t" l="l"/>
            <a:pathLst>
              <a:path h="10770674" w="5156460">
                <a:moveTo>
                  <a:pt x="0" y="0"/>
                </a:moveTo>
                <a:lnTo>
                  <a:pt x="5156461" y="0"/>
                </a:lnTo>
                <a:lnTo>
                  <a:pt x="5156461" y="10770674"/>
                </a:lnTo>
                <a:lnTo>
                  <a:pt x="0" y="10770674"/>
                </a:lnTo>
                <a:lnTo>
                  <a:pt x="0" y="0"/>
                </a:lnTo>
                <a:close/>
              </a:path>
            </a:pathLst>
          </a:custGeom>
          <a:blipFill>
            <a:blip r:embed="rId4"/>
            <a:stretch>
              <a:fillRect l="0" t="0" r="0" b="0"/>
            </a:stretch>
          </a:blipFill>
        </p:spPr>
      </p:sp>
      <p:sp>
        <p:nvSpPr>
          <p:cNvPr name="TextBox 17" id="17"/>
          <p:cNvSpPr txBox="true"/>
          <p:nvPr/>
        </p:nvSpPr>
        <p:spPr>
          <a:xfrm rot="0">
            <a:off x="252179" y="6495761"/>
            <a:ext cx="6497908" cy="2765259"/>
          </a:xfrm>
          <a:prstGeom prst="rect">
            <a:avLst/>
          </a:prstGeom>
        </p:spPr>
        <p:txBody>
          <a:bodyPr anchor="t" rtlCol="false" tIns="0" lIns="0" bIns="0" rIns="0">
            <a:spAutoFit/>
          </a:bodyPr>
          <a:lstStyle/>
          <a:p>
            <a:pPr>
              <a:lnSpc>
                <a:spcPts val="3118"/>
              </a:lnSpc>
            </a:pPr>
            <a:r>
              <a:rPr lang="en-US" sz="3118" spc="31">
                <a:solidFill>
                  <a:srgbClr val="010A4F"/>
                </a:solidFill>
                <a:latin typeface="Glacial Indifference"/>
              </a:rPr>
              <a:t>This is an app that helps </a:t>
            </a:r>
          </a:p>
          <a:p>
            <a:pPr>
              <a:lnSpc>
                <a:spcPts val="3118"/>
              </a:lnSpc>
            </a:pPr>
          </a:p>
          <a:p>
            <a:pPr>
              <a:lnSpc>
                <a:spcPts val="3118"/>
              </a:lnSpc>
            </a:pPr>
          </a:p>
          <a:p>
            <a:pPr>
              <a:lnSpc>
                <a:spcPts val="3118"/>
              </a:lnSpc>
            </a:pPr>
            <a:r>
              <a:rPr lang="en-US" sz="3118" spc="31">
                <a:solidFill>
                  <a:srgbClr val="010A4F"/>
                </a:solidFill>
                <a:latin typeface="Glacial Indifference"/>
              </a:rPr>
              <a:t>doing their part as a </a:t>
            </a:r>
          </a:p>
          <a:p>
            <a:pPr>
              <a:lnSpc>
                <a:spcPts val="3118"/>
              </a:lnSpc>
            </a:pPr>
          </a:p>
          <a:p>
            <a:pPr>
              <a:lnSpc>
                <a:spcPts val="3118"/>
              </a:lnSpc>
            </a:pPr>
          </a:p>
          <a:p>
            <a:pPr algn="l" marL="0" indent="0" lvl="0">
              <a:lnSpc>
                <a:spcPts val="3118"/>
              </a:lnSpc>
            </a:pPr>
            <a:r>
              <a:rPr lang="en-US" sz="3118" spc="31">
                <a:solidFill>
                  <a:srgbClr val="010A4F"/>
                </a:solidFill>
                <a:latin typeface="Glacial Indifference"/>
              </a:rPr>
              <a:t>or as a</a:t>
            </a:r>
          </a:p>
        </p:txBody>
      </p:sp>
      <p:sp>
        <p:nvSpPr>
          <p:cNvPr name="Freeform 18" id="18"/>
          <p:cNvSpPr/>
          <p:nvPr/>
        </p:nvSpPr>
        <p:spPr>
          <a:xfrm flipH="false" flipV="false" rot="0">
            <a:off x="-396986" y="-9507"/>
            <a:ext cx="3991339" cy="2995808"/>
          </a:xfrm>
          <a:custGeom>
            <a:avLst/>
            <a:gdLst/>
            <a:ahLst/>
            <a:cxnLst/>
            <a:rect r="r" b="b" t="t" l="l"/>
            <a:pathLst>
              <a:path h="2995808" w="3991339">
                <a:moveTo>
                  <a:pt x="0" y="0"/>
                </a:moveTo>
                <a:lnTo>
                  <a:pt x="3991339" y="0"/>
                </a:lnTo>
                <a:lnTo>
                  <a:pt x="3991339" y="2995809"/>
                </a:lnTo>
                <a:lnTo>
                  <a:pt x="0" y="2995809"/>
                </a:lnTo>
                <a:lnTo>
                  <a:pt x="0" y="0"/>
                </a:lnTo>
                <a:close/>
              </a:path>
            </a:pathLst>
          </a:custGeom>
          <a:blipFill>
            <a:blip r:embed="rId5"/>
            <a:stretch>
              <a:fillRect l="0" t="0" r="0" b="0"/>
            </a:stretch>
          </a:blipFill>
        </p:spPr>
      </p:sp>
      <p:sp>
        <p:nvSpPr>
          <p:cNvPr name="TextBox 19" id="19"/>
          <p:cNvSpPr txBox="true"/>
          <p:nvPr/>
        </p:nvSpPr>
        <p:spPr>
          <a:xfrm rot="0">
            <a:off x="1836022" y="1719703"/>
            <a:ext cx="6445102" cy="1919248"/>
          </a:xfrm>
          <a:prstGeom prst="rect">
            <a:avLst/>
          </a:prstGeom>
        </p:spPr>
        <p:txBody>
          <a:bodyPr anchor="t" rtlCol="false" tIns="0" lIns="0" bIns="0" rIns="0">
            <a:spAutoFit/>
          </a:bodyPr>
          <a:lstStyle/>
          <a:p>
            <a:pPr>
              <a:lnSpc>
                <a:spcPts val="14963"/>
              </a:lnSpc>
            </a:pPr>
            <a:r>
              <a:rPr lang="en-US" sz="13125">
                <a:solidFill>
                  <a:srgbClr val="010A4F"/>
                </a:solidFill>
                <a:latin typeface="Abril Fatface"/>
              </a:rPr>
              <a:t>book a</a:t>
            </a:r>
          </a:p>
        </p:txBody>
      </p:sp>
      <p:sp>
        <p:nvSpPr>
          <p:cNvPr name="TextBox 20" id="20"/>
          <p:cNvSpPr txBox="true"/>
          <p:nvPr/>
        </p:nvSpPr>
        <p:spPr>
          <a:xfrm rot="0">
            <a:off x="3824325" y="2938502"/>
            <a:ext cx="5030861" cy="1919248"/>
          </a:xfrm>
          <a:prstGeom prst="rect">
            <a:avLst/>
          </a:prstGeom>
        </p:spPr>
        <p:txBody>
          <a:bodyPr anchor="t" rtlCol="false" tIns="0" lIns="0" bIns="0" rIns="0">
            <a:spAutoFit/>
          </a:bodyPr>
          <a:lstStyle/>
          <a:p>
            <a:pPr>
              <a:lnSpc>
                <a:spcPts val="14963"/>
              </a:lnSpc>
            </a:pPr>
            <a:r>
              <a:rPr lang="en-US" sz="13125">
                <a:solidFill>
                  <a:srgbClr val="010A4F"/>
                </a:solidFill>
                <a:latin typeface="Abril Fatface Bold"/>
              </a:rPr>
              <a:t>class</a:t>
            </a:r>
          </a:p>
        </p:txBody>
      </p:sp>
      <p:sp>
        <p:nvSpPr>
          <p:cNvPr name="TextBox 21" id="21"/>
          <p:cNvSpPr txBox="true"/>
          <p:nvPr/>
        </p:nvSpPr>
        <p:spPr>
          <a:xfrm rot="0">
            <a:off x="4559396" y="6200153"/>
            <a:ext cx="2692293" cy="867441"/>
          </a:xfrm>
          <a:prstGeom prst="rect">
            <a:avLst/>
          </a:prstGeom>
        </p:spPr>
        <p:txBody>
          <a:bodyPr anchor="t" rtlCol="false" tIns="0" lIns="0" bIns="0" rIns="0">
            <a:spAutoFit/>
          </a:bodyPr>
          <a:lstStyle/>
          <a:p>
            <a:pPr>
              <a:lnSpc>
                <a:spcPts val="6401"/>
              </a:lnSpc>
            </a:pPr>
            <a:r>
              <a:rPr lang="en-US" sz="6401">
                <a:solidFill>
                  <a:srgbClr val="967664"/>
                </a:solidFill>
                <a:latin typeface="Glacial Indifference Bold"/>
              </a:rPr>
              <a:t>cadets</a:t>
            </a:r>
          </a:p>
        </p:txBody>
      </p:sp>
      <p:sp>
        <p:nvSpPr>
          <p:cNvPr name="TextBox 22" id="22"/>
          <p:cNvSpPr txBox="true"/>
          <p:nvPr/>
        </p:nvSpPr>
        <p:spPr>
          <a:xfrm rot="0">
            <a:off x="4004445" y="7325143"/>
            <a:ext cx="3395107" cy="867441"/>
          </a:xfrm>
          <a:prstGeom prst="rect">
            <a:avLst/>
          </a:prstGeom>
        </p:spPr>
        <p:txBody>
          <a:bodyPr anchor="t" rtlCol="false" tIns="0" lIns="0" bIns="0" rIns="0">
            <a:spAutoFit/>
          </a:bodyPr>
          <a:lstStyle/>
          <a:p>
            <a:pPr>
              <a:lnSpc>
                <a:spcPts val="6401"/>
              </a:lnSpc>
            </a:pPr>
            <a:r>
              <a:rPr lang="en-US" sz="6401">
                <a:solidFill>
                  <a:srgbClr val="71CFC4"/>
                </a:solidFill>
                <a:latin typeface="Glacial Indifference Bold"/>
              </a:rPr>
              <a:t>teacher</a:t>
            </a:r>
          </a:p>
        </p:txBody>
      </p:sp>
      <p:sp>
        <p:nvSpPr>
          <p:cNvPr name="TextBox 23" id="23"/>
          <p:cNvSpPr txBox="true"/>
          <p:nvPr/>
        </p:nvSpPr>
        <p:spPr>
          <a:xfrm rot="0">
            <a:off x="1536807" y="8564434"/>
            <a:ext cx="3022589" cy="867441"/>
          </a:xfrm>
          <a:prstGeom prst="rect">
            <a:avLst/>
          </a:prstGeom>
        </p:spPr>
        <p:txBody>
          <a:bodyPr anchor="t" rtlCol="false" tIns="0" lIns="0" bIns="0" rIns="0">
            <a:spAutoFit/>
          </a:bodyPr>
          <a:lstStyle/>
          <a:p>
            <a:pPr>
              <a:lnSpc>
                <a:spcPts val="6401"/>
              </a:lnSpc>
            </a:pPr>
            <a:r>
              <a:rPr lang="en-US" sz="6401">
                <a:solidFill>
                  <a:srgbClr val="F5AFB9"/>
                </a:solidFill>
                <a:latin typeface="Glacial Indifference Bold"/>
              </a:rPr>
              <a:t>student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71CFC4"/>
        </a:solidFill>
      </p:bgPr>
    </p:bg>
    <p:spTree>
      <p:nvGrpSpPr>
        <p:cNvPr id="1" name=""/>
        <p:cNvGrpSpPr/>
        <p:nvPr/>
      </p:nvGrpSpPr>
      <p:grpSpPr>
        <a:xfrm>
          <a:off x="0" y="0"/>
          <a:ext cx="0" cy="0"/>
          <a:chOff x="0" y="0"/>
          <a:chExt cx="0" cy="0"/>
        </a:xfrm>
      </p:grpSpPr>
      <p:grpSp>
        <p:nvGrpSpPr>
          <p:cNvPr name="Group 2" id="2"/>
          <p:cNvGrpSpPr/>
          <p:nvPr/>
        </p:nvGrpSpPr>
        <p:grpSpPr>
          <a:xfrm rot="0">
            <a:off x="-685800" y="-1295400"/>
            <a:ext cx="9829800" cy="12306300"/>
            <a:chOff x="0" y="0"/>
            <a:chExt cx="1828828" cy="2289579"/>
          </a:xfrm>
        </p:grpSpPr>
        <p:sp>
          <p:nvSpPr>
            <p:cNvPr name="Freeform 3" id="3"/>
            <p:cNvSpPr/>
            <p:nvPr/>
          </p:nvSpPr>
          <p:spPr>
            <a:xfrm flipH="false" flipV="false" rot="0">
              <a:off x="0" y="0"/>
              <a:ext cx="1828828" cy="2289579"/>
            </a:xfrm>
            <a:custGeom>
              <a:avLst/>
              <a:gdLst/>
              <a:ahLst/>
              <a:cxnLst/>
              <a:rect r="r" b="b" t="t" l="l"/>
              <a:pathLst>
                <a:path h="2289579" w="1828828">
                  <a:moveTo>
                    <a:pt x="0" y="0"/>
                  </a:moveTo>
                  <a:lnTo>
                    <a:pt x="1828828" y="0"/>
                  </a:lnTo>
                  <a:lnTo>
                    <a:pt x="1828828" y="2289579"/>
                  </a:lnTo>
                  <a:lnTo>
                    <a:pt x="0" y="2289579"/>
                  </a:lnTo>
                  <a:close/>
                </a:path>
              </a:pathLst>
            </a:custGeom>
            <a:solidFill>
              <a:srgbClr val="E1EEFE">
                <a:alpha val="92941"/>
              </a:srgbClr>
            </a:solidFill>
          </p:spPr>
        </p:sp>
      </p:grpSp>
      <p:sp>
        <p:nvSpPr>
          <p:cNvPr name="Freeform 4" id="4"/>
          <p:cNvSpPr/>
          <p:nvPr/>
        </p:nvSpPr>
        <p:spPr>
          <a:xfrm flipH="false" flipV="false" rot="0">
            <a:off x="3187961" y="2773272"/>
            <a:ext cx="15805162" cy="3570601"/>
          </a:xfrm>
          <a:custGeom>
            <a:avLst/>
            <a:gdLst/>
            <a:ahLst/>
            <a:cxnLst/>
            <a:rect r="r" b="b" t="t" l="l"/>
            <a:pathLst>
              <a:path h="3570601" w="15805162">
                <a:moveTo>
                  <a:pt x="0" y="0"/>
                </a:moveTo>
                <a:lnTo>
                  <a:pt x="15805162" y="0"/>
                </a:lnTo>
                <a:lnTo>
                  <a:pt x="15805162" y="3570602"/>
                </a:lnTo>
                <a:lnTo>
                  <a:pt x="0" y="35706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482310">
            <a:off x="2005841" y="2361091"/>
            <a:ext cx="3295385" cy="1002470"/>
            <a:chOff x="0" y="0"/>
            <a:chExt cx="4393847" cy="1336627"/>
          </a:xfrm>
        </p:grpSpPr>
        <p:grpSp>
          <p:nvGrpSpPr>
            <p:cNvPr name="Group 6" id="6"/>
            <p:cNvGrpSpPr/>
            <p:nvPr/>
          </p:nvGrpSpPr>
          <p:grpSpPr>
            <a:xfrm rot="0">
              <a:off x="4048113" y="990893"/>
              <a:ext cx="345734" cy="3457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89CE3"/>
              </a:solidFill>
            </p:spPr>
          </p:sp>
        </p:grpSp>
        <p:grpSp>
          <p:nvGrpSpPr>
            <p:cNvPr name="Group 8" id="8"/>
            <p:cNvGrpSpPr/>
            <p:nvPr/>
          </p:nvGrpSpPr>
          <p:grpSpPr>
            <a:xfrm rot="0">
              <a:off x="2235901" y="172867"/>
              <a:ext cx="345734" cy="34573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10A4F"/>
              </a:solidFill>
            </p:spPr>
          </p:sp>
        </p:grpSp>
        <p:grpSp>
          <p:nvGrpSpPr>
            <p:cNvPr name="Group 10" id="10"/>
            <p:cNvGrpSpPr/>
            <p:nvPr/>
          </p:nvGrpSpPr>
          <p:grpSpPr>
            <a:xfrm rot="0">
              <a:off x="2327002" y="818026"/>
              <a:ext cx="345734" cy="34573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ADFE8"/>
              </a:solidFill>
            </p:spPr>
          </p:sp>
        </p:grpSp>
        <p:grpSp>
          <p:nvGrpSpPr>
            <p:cNvPr name="Group 12" id="12"/>
            <p:cNvGrpSpPr/>
            <p:nvPr/>
          </p:nvGrpSpPr>
          <p:grpSpPr>
            <a:xfrm rot="0">
              <a:off x="1334093" y="518601"/>
              <a:ext cx="345734" cy="34573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10A4F"/>
              </a:solidFill>
            </p:spPr>
          </p:sp>
        </p:grpSp>
        <p:grpSp>
          <p:nvGrpSpPr>
            <p:cNvPr name="Group 14" id="14"/>
            <p:cNvGrpSpPr/>
            <p:nvPr/>
          </p:nvGrpSpPr>
          <p:grpSpPr>
            <a:xfrm rot="0">
              <a:off x="0" y="0"/>
              <a:ext cx="345734" cy="345734"/>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89CE3"/>
              </a:solidFill>
            </p:spPr>
          </p:sp>
        </p:grpSp>
      </p:grpSp>
      <p:sp>
        <p:nvSpPr>
          <p:cNvPr name="Freeform 16" id="16"/>
          <p:cNvSpPr/>
          <p:nvPr/>
        </p:nvSpPr>
        <p:spPr>
          <a:xfrm flipH="false" flipV="false" rot="0">
            <a:off x="257101" y="314432"/>
            <a:ext cx="9681653" cy="9508767"/>
          </a:xfrm>
          <a:custGeom>
            <a:avLst/>
            <a:gdLst/>
            <a:ahLst/>
            <a:cxnLst/>
            <a:rect r="r" b="b" t="t" l="l"/>
            <a:pathLst>
              <a:path h="9508767" w="9681653">
                <a:moveTo>
                  <a:pt x="0" y="0"/>
                </a:moveTo>
                <a:lnTo>
                  <a:pt x="9681654" y="0"/>
                </a:lnTo>
                <a:lnTo>
                  <a:pt x="9681654" y="9508767"/>
                </a:lnTo>
                <a:lnTo>
                  <a:pt x="0" y="9508767"/>
                </a:lnTo>
                <a:lnTo>
                  <a:pt x="0" y="0"/>
                </a:lnTo>
                <a:close/>
              </a:path>
            </a:pathLst>
          </a:custGeom>
          <a:blipFill>
            <a:blip r:embed="rId4"/>
            <a:stretch>
              <a:fillRect l="0" t="0" r="0" b="0"/>
            </a:stretch>
          </a:blipFill>
        </p:spPr>
      </p:sp>
      <p:sp>
        <p:nvSpPr>
          <p:cNvPr name="TextBox 17" id="17"/>
          <p:cNvSpPr txBox="true"/>
          <p:nvPr/>
        </p:nvSpPr>
        <p:spPr>
          <a:xfrm rot="0">
            <a:off x="9938755" y="1028700"/>
            <a:ext cx="7944148" cy="333375"/>
          </a:xfrm>
          <a:prstGeom prst="rect">
            <a:avLst/>
          </a:prstGeom>
        </p:spPr>
        <p:txBody>
          <a:bodyPr anchor="t" rtlCol="false" tIns="0" lIns="0" bIns="0" rIns="0">
            <a:spAutoFit/>
          </a:bodyPr>
          <a:lstStyle/>
          <a:p>
            <a:pPr algn="ctr" marL="485171" indent="-242586" lvl="1">
              <a:lnSpc>
                <a:spcPts val="2696"/>
              </a:lnSpc>
              <a:spcBef>
                <a:spcPct val="0"/>
              </a:spcBef>
              <a:buFont typeface="Arial"/>
              <a:buChar char="•"/>
            </a:pPr>
            <a:r>
              <a:rPr lang="en-US" sz="2247">
                <a:solidFill>
                  <a:srgbClr val="000000"/>
                </a:solidFill>
                <a:latin typeface="Glacial Indifference"/>
              </a:rPr>
              <a:t>Front-end with flutter so we can deploy on several platforms.</a:t>
            </a:r>
          </a:p>
        </p:txBody>
      </p:sp>
      <p:sp>
        <p:nvSpPr>
          <p:cNvPr name="TextBox 18" id="18"/>
          <p:cNvSpPr txBox="true"/>
          <p:nvPr/>
        </p:nvSpPr>
        <p:spPr>
          <a:xfrm rot="0">
            <a:off x="9938755" y="1597998"/>
            <a:ext cx="3311426" cy="333375"/>
          </a:xfrm>
          <a:prstGeom prst="rect">
            <a:avLst/>
          </a:prstGeom>
        </p:spPr>
        <p:txBody>
          <a:bodyPr anchor="t" rtlCol="false" tIns="0" lIns="0" bIns="0" rIns="0">
            <a:spAutoFit/>
          </a:bodyPr>
          <a:lstStyle/>
          <a:p>
            <a:pPr algn="ctr" marL="485171" indent="-242586" lvl="1">
              <a:lnSpc>
                <a:spcPts val="2696"/>
              </a:lnSpc>
              <a:spcBef>
                <a:spcPct val="0"/>
              </a:spcBef>
              <a:buFont typeface="Arial"/>
              <a:buChar char="•"/>
            </a:pPr>
            <a:r>
              <a:rPr lang="en-US" sz="2247">
                <a:solidFill>
                  <a:srgbClr val="000000"/>
                </a:solidFill>
                <a:latin typeface="Glacial Indifference"/>
              </a:rPr>
              <a:t>Back-end with node-js.</a:t>
            </a:r>
          </a:p>
        </p:txBody>
      </p:sp>
      <p:sp>
        <p:nvSpPr>
          <p:cNvPr name="TextBox 19" id="19"/>
          <p:cNvSpPr txBox="true"/>
          <p:nvPr/>
        </p:nvSpPr>
        <p:spPr>
          <a:xfrm rot="0">
            <a:off x="9938755" y="2135605"/>
            <a:ext cx="2983855" cy="333375"/>
          </a:xfrm>
          <a:prstGeom prst="rect">
            <a:avLst/>
          </a:prstGeom>
        </p:spPr>
        <p:txBody>
          <a:bodyPr anchor="t" rtlCol="false" tIns="0" lIns="0" bIns="0" rIns="0">
            <a:spAutoFit/>
          </a:bodyPr>
          <a:lstStyle/>
          <a:p>
            <a:pPr algn="ctr" marL="485171" indent="-242586" lvl="1">
              <a:lnSpc>
                <a:spcPts val="2696"/>
              </a:lnSpc>
              <a:spcBef>
                <a:spcPct val="0"/>
              </a:spcBef>
              <a:buFont typeface="Arial"/>
              <a:buChar char="•"/>
            </a:pPr>
            <a:r>
              <a:rPr lang="en-US" sz="2247">
                <a:solidFill>
                  <a:srgbClr val="000000"/>
                </a:solidFill>
                <a:latin typeface="Glacial Indifference"/>
              </a:rPr>
              <a:t>RDBMS using sqflite.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1CFC4"/>
        </a:solidFill>
      </p:bgPr>
    </p:bg>
    <p:spTree>
      <p:nvGrpSpPr>
        <p:cNvPr id="1" name=""/>
        <p:cNvGrpSpPr/>
        <p:nvPr/>
      </p:nvGrpSpPr>
      <p:grpSpPr>
        <a:xfrm>
          <a:off x="0" y="0"/>
          <a:ext cx="0" cy="0"/>
          <a:chOff x="0" y="0"/>
          <a:chExt cx="0" cy="0"/>
        </a:xfrm>
      </p:grpSpPr>
      <p:grpSp>
        <p:nvGrpSpPr>
          <p:cNvPr name="Group 2" id="2"/>
          <p:cNvGrpSpPr/>
          <p:nvPr/>
        </p:nvGrpSpPr>
        <p:grpSpPr>
          <a:xfrm rot="0">
            <a:off x="-685800" y="-1295400"/>
            <a:ext cx="9829800" cy="12306300"/>
            <a:chOff x="0" y="0"/>
            <a:chExt cx="1828828" cy="2289579"/>
          </a:xfrm>
        </p:grpSpPr>
        <p:sp>
          <p:nvSpPr>
            <p:cNvPr name="Freeform 3" id="3"/>
            <p:cNvSpPr/>
            <p:nvPr/>
          </p:nvSpPr>
          <p:spPr>
            <a:xfrm flipH="false" flipV="false" rot="0">
              <a:off x="0" y="0"/>
              <a:ext cx="1828828" cy="2289579"/>
            </a:xfrm>
            <a:custGeom>
              <a:avLst/>
              <a:gdLst/>
              <a:ahLst/>
              <a:cxnLst/>
              <a:rect r="r" b="b" t="t" l="l"/>
              <a:pathLst>
                <a:path h="2289579" w="1828828">
                  <a:moveTo>
                    <a:pt x="0" y="0"/>
                  </a:moveTo>
                  <a:lnTo>
                    <a:pt x="1828828" y="0"/>
                  </a:lnTo>
                  <a:lnTo>
                    <a:pt x="1828828" y="2289579"/>
                  </a:lnTo>
                  <a:lnTo>
                    <a:pt x="0" y="2289579"/>
                  </a:lnTo>
                  <a:close/>
                </a:path>
              </a:pathLst>
            </a:custGeom>
            <a:solidFill>
              <a:srgbClr val="E1EEFE">
                <a:alpha val="92941"/>
              </a:srgbClr>
            </a:solidFill>
          </p:spPr>
        </p:sp>
      </p:grpSp>
      <p:sp>
        <p:nvSpPr>
          <p:cNvPr name="Freeform 4" id="4"/>
          <p:cNvSpPr/>
          <p:nvPr/>
        </p:nvSpPr>
        <p:spPr>
          <a:xfrm flipH="false" flipV="false" rot="0">
            <a:off x="3187961" y="2773272"/>
            <a:ext cx="15805162" cy="3570601"/>
          </a:xfrm>
          <a:custGeom>
            <a:avLst/>
            <a:gdLst/>
            <a:ahLst/>
            <a:cxnLst/>
            <a:rect r="r" b="b" t="t" l="l"/>
            <a:pathLst>
              <a:path h="3570601" w="15805162">
                <a:moveTo>
                  <a:pt x="0" y="0"/>
                </a:moveTo>
                <a:lnTo>
                  <a:pt x="15805162" y="0"/>
                </a:lnTo>
                <a:lnTo>
                  <a:pt x="15805162" y="3570602"/>
                </a:lnTo>
                <a:lnTo>
                  <a:pt x="0" y="35706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482310">
            <a:off x="2005841" y="2361091"/>
            <a:ext cx="3295385" cy="1002470"/>
            <a:chOff x="0" y="0"/>
            <a:chExt cx="4393847" cy="1336627"/>
          </a:xfrm>
        </p:grpSpPr>
        <p:grpSp>
          <p:nvGrpSpPr>
            <p:cNvPr name="Group 6" id="6"/>
            <p:cNvGrpSpPr/>
            <p:nvPr/>
          </p:nvGrpSpPr>
          <p:grpSpPr>
            <a:xfrm rot="0">
              <a:off x="4048113" y="990893"/>
              <a:ext cx="345734" cy="345734"/>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89CE3"/>
              </a:solidFill>
            </p:spPr>
          </p:sp>
        </p:grpSp>
        <p:grpSp>
          <p:nvGrpSpPr>
            <p:cNvPr name="Group 8" id="8"/>
            <p:cNvGrpSpPr/>
            <p:nvPr/>
          </p:nvGrpSpPr>
          <p:grpSpPr>
            <a:xfrm rot="0">
              <a:off x="2235901" y="172867"/>
              <a:ext cx="345734" cy="345734"/>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10A4F"/>
              </a:solidFill>
            </p:spPr>
          </p:sp>
        </p:grpSp>
        <p:grpSp>
          <p:nvGrpSpPr>
            <p:cNvPr name="Group 10" id="10"/>
            <p:cNvGrpSpPr/>
            <p:nvPr/>
          </p:nvGrpSpPr>
          <p:grpSpPr>
            <a:xfrm rot="0">
              <a:off x="2327002" y="818026"/>
              <a:ext cx="345734" cy="345734"/>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ADFE8"/>
              </a:solidFill>
            </p:spPr>
          </p:sp>
        </p:grpSp>
        <p:grpSp>
          <p:nvGrpSpPr>
            <p:cNvPr name="Group 12" id="12"/>
            <p:cNvGrpSpPr/>
            <p:nvPr/>
          </p:nvGrpSpPr>
          <p:grpSpPr>
            <a:xfrm rot="0">
              <a:off x="1334093" y="518601"/>
              <a:ext cx="345734" cy="34573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10A4F"/>
              </a:solidFill>
            </p:spPr>
          </p:sp>
        </p:grpSp>
        <p:grpSp>
          <p:nvGrpSpPr>
            <p:cNvPr name="Group 14" id="14"/>
            <p:cNvGrpSpPr/>
            <p:nvPr/>
          </p:nvGrpSpPr>
          <p:grpSpPr>
            <a:xfrm rot="0">
              <a:off x="0" y="0"/>
              <a:ext cx="345734" cy="345734"/>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89CE3"/>
              </a:solidFill>
            </p:spPr>
          </p:sp>
        </p:grpSp>
      </p:grpSp>
      <p:sp>
        <p:nvSpPr>
          <p:cNvPr name="Freeform 16" id="16"/>
          <p:cNvSpPr/>
          <p:nvPr/>
        </p:nvSpPr>
        <p:spPr>
          <a:xfrm flipH="false" flipV="false" rot="0">
            <a:off x="-1997583" y="1028700"/>
            <a:ext cx="10916278" cy="10916278"/>
          </a:xfrm>
          <a:custGeom>
            <a:avLst/>
            <a:gdLst/>
            <a:ahLst/>
            <a:cxnLst/>
            <a:rect r="r" b="b" t="t" l="l"/>
            <a:pathLst>
              <a:path h="10916278" w="10916278">
                <a:moveTo>
                  <a:pt x="0" y="0"/>
                </a:moveTo>
                <a:lnTo>
                  <a:pt x="10916277" y="0"/>
                </a:lnTo>
                <a:lnTo>
                  <a:pt x="10916277" y="10916278"/>
                </a:lnTo>
                <a:lnTo>
                  <a:pt x="0" y="10916278"/>
                </a:lnTo>
                <a:lnTo>
                  <a:pt x="0" y="0"/>
                </a:lnTo>
                <a:close/>
              </a:path>
            </a:pathLst>
          </a:custGeom>
          <a:blipFill>
            <a:blip r:embed="rId4"/>
            <a:stretch>
              <a:fillRect l="0" t="0" r="0" b="0"/>
            </a:stretch>
          </a:blipFill>
        </p:spPr>
      </p:sp>
      <p:sp>
        <p:nvSpPr>
          <p:cNvPr name="Freeform 17" id="17"/>
          <p:cNvSpPr/>
          <p:nvPr/>
        </p:nvSpPr>
        <p:spPr>
          <a:xfrm flipH="false" flipV="false" rot="0">
            <a:off x="6941307" y="650783"/>
            <a:ext cx="4405386" cy="8985434"/>
          </a:xfrm>
          <a:custGeom>
            <a:avLst/>
            <a:gdLst/>
            <a:ahLst/>
            <a:cxnLst/>
            <a:rect r="r" b="b" t="t" l="l"/>
            <a:pathLst>
              <a:path h="8985434" w="4405386">
                <a:moveTo>
                  <a:pt x="0" y="0"/>
                </a:moveTo>
                <a:lnTo>
                  <a:pt x="4405386" y="0"/>
                </a:lnTo>
                <a:lnTo>
                  <a:pt x="4405386" y="8985434"/>
                </a:lnTo>
                <a:lnTo>
                  <a:pt x="0" y="8985434"/>
                </a:lnTo>
                <a:lnTo>
                  <a:pt x="0" y="0"/>
                </a:lnTo>
                <a:close/>
              </a:path>
            </a:pathLst>
          </a:custGeom>
          <a:blipFill>
            <a:blip r:embed="rId5"/>
            <a:stretch>
              <a:fillRect l="0" t="0" r="0" b="0"/>
            </a:stretch>
          </a:blipFill>
        </p:spPr>
      </p:sp>
      <p:grpSp>
        <p:nvGrpSpPr>
          <p:cNvPr name="Group 18" id="18"/>
          <p:cNvGrpSpPr/>
          <p:nvPr/>
        </p:nvGrpSpPr>
        <p:grpSpPr>
          <a:xfrm rot="0">
            <a:off x="11346693" y="6486839"/>
            <a:ext cx="6655939" cy="2348216"/>
            <a:chOff x="0" y="0"/>
            <a:chExt cx="1753005" cy="618460"/>
          </a:xfrm>
        </p:grpSpPr>
        <p:sp>
          <p:nvSpPr>
            <p:cNvPr name="Freeform 19" id="19"/>
            <p:cNvSpPr/>
            <p:nvPr/>
          </p:nvSpPr>
          <p:spPr>
            <a:xfrm flipH="false" flipV="false" rot="0">
              <a:off x="0" y="0"/>
              <a:ext cx="1753005" cy="618460"/>
            </a:xfrm>
            <a:custGeom>
              <a:avLst/>
              <a:gdLst/>
              <a:ahLst/>
              <a:cxnLst/>
              <a:rect r="r" b="b" t="t" l="l"/>
              <a:pathLst>
                <a:path h="618460" w="1753005">
                  <a:moveTo>
                    <a:pt x="0" y="309230"/>
                  </a:moveTo>
                  <a:lnTo>
                    <a:pt x="406400" y="0"/>
                  </a:lnTo>
                  <a:lnTo>
                    <a:pt x="406400" y="203200"/>
                  </a:lnTo>
                  <a:lnTo>
                    <a:pt x="1753005" y="203200"/>
                  </a:lnTo>
                  <a:lnTo>
                    <a:pt x="1753005" y="415260"/>
                  </a:lnTo>
                  <a:lnTo>
                    <a:pt x="406400" y="415260"/>
                  </a:lnTo>
                  <a:lnTo>
                    <a:pt x="406400" y="618460"/>
                  </a:lnTo>
                  <a:lnTo>
                    <a:pt x="0" y="309230"/>
                  </a:lnTo>
                  <a:close/>
                </a:path>
              </a:pathLst>
            </a:custGeom>
            <a:solidFill>
              <a:srgbClr val="00B2BD"/>
            </a:solidFill>
          </p:spPr>
        </p:sp>
        <p:sp>
          <p:nvSpPr>
            <p:cNvPr name="TextBox 20" id="20"/>
            <p:cNvSpPr txBox="true"/>
            <p:nvPr/>
          </p:nvSpPr>
          <p:spPr>
            <a:xfrm>
              <a:off x="101600" y="203200"/>
              <a:ext cx="711200" cy="406400"/>
            </a:xfrm>
            <a:prstGeom prst="rect">
              <a:avLst/>
            </a:prstGeom>
          </p:spPr>
          <p:txBody>
            <a:bodyPr anchor="ctr" rtlCol="false" tIns="50800" lIns="50800" bIns="50800" rIns="50800"/>
            <a:lstStyle/>
            <a:p>
              <a:pPr algn="ctr">
                <a:lnSpc>
                  <a:spcPts val="2696"/>
                </a:lnSpc>
              </a:pPr>
              <a:r>
                <a:rPr lang="en-US" sz="2247">
                  <a:solidFill>
                    <a:srgbClr val="000000"/>
                  </a:solidFill>
                  <a:latin typeface="Glacial Indifference"/>
                </a:rPr>
                <a:t>Use the OAuth2 that available in 42 APIs</a:t>
              </a:r>
            </a:p>
          </p:txBody>
        </p:sp>
      </p:grpSp>
      <p:sp>
        <p:nvSpPr>
          <p:cNvPr name="TextBox 21" id="21"/>
          <p:cNvSpPr txBox="true"/>
          <p:nvPr/>
        </p:nvSpPr>
        <p:spPr>
          <a:xfrm rot="0">
            <a:off x="1014906" y="4558573"/>
            <a:ext cx="4891300" cy="3554338"/>
          </a:xfrm>
          <a:prstGeom prst="rect">
            <a:avLst/>
          </a:prstGeom>
        </p:spPr>
        <p:txBody>
          <a:bodyPr anchor="t" rtlCol="false" tIns="0" lIns="0" bIns="0" rIns="0">
            <a:spAutoFit/>
          </a:bodyPr>
          <a:lstStyle/>
          <a:p>
            <a:pPr algn="ctr">
              <a:lnSpc>
                <a:spcPts val="3194"/>
              </a:lnSpc>
              <a:spcBef>
                <a:spcPct val="0"/>
              </a:spcBef>
            </a:pPr>
            <a:r>
              <a:rPr lang="en-US" sz="2662">
                <a:solidFill>
                  <a:srgbClr val="000000"/>
                </a:solidFill>
                <a:latin typeface="Glacial Indifference"/>
              </a:rPr>
              <a:t>It's a clever protocol that lets external apps request permission to your private 42 account details through tokens, which can be customized to specific data types and revoked by you anytime. So, no more fretting over password sharing - OAuth2's got you covered!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77113" y="425630"/>
            <a:ext cx="3296663" cy="7027683"/>
          </a:xfrm>
          <a:custGeom>
            <a:avLst/>
            <a:gdLst/>
            <a:ahLst/>
            <a:cxnLst/>
            <a:rect r="r" b="b" t="t" l="l"/>
            <a:pathLst>
              <a:path h="7027683" w="3296663">
                <a:moveTo>
                  <a:pt x="0" y="0"/>
                </a:moveTo>
                <a:lnTo>
                  <a:pt x="3296663" y="0"/>
                </a:lnTo>
                <a:lnTo>
                  <a:pt x="3296663" y="7027683"/>
                </a:lnTo>
                <a:lnTo>
                  <a:pt x="0" y="7027683"/>
                </a:lnTo>
                <a:lnTo>
                  <a:pt x="0" y="0"/>
                </a:lnTo>
                <a:close/>
              </a:path>
            </a:pathLst>
          </a:custGeom>
          <a:blipFill>
            <a:blip r:embed="rId2"/>
            <a:stretch>
              <a:fillRect l="0" t="0" r="0" b="0"/>
            </a:stretch>
          </a:blipFill>
        </p:spPr>
      </p:sp>
      <p:sp>
        <p:nvSpPr>
          <p:cNvPr name="Freeform 3" id="3"/>
          <p:cNvSpPr/>
          <p:nvPr/>
        </p:nvSpPr>
        <p:spPr>
          <a:xfrm flipH="false" flipV="false" rot="0">
            <a:off x="3673776" y="425630"/>
            <a:ext cx="3296663" cy="7027683"/>
          </a:xfrm>
          <a:custGeom>
            <a:avLst/>
            <a:gdLst/>
            <a:ahLst/>
            <a:cxnLst/>
            <a:rect r="r" b="b" t="t" l="l"/>
            <a:pathLst>
              <a:path h="7027683" w="3296663">
                <a:moveTo>
                  <a:pt x="0" y="0"/>
                </a:moveTo>
                <a:lnTo>
                  <a:pt x="3296663" y="0"/>
                </a:lnTo>
                <a:lnTo>
                  <a:pt x="3296663" y="7027683"/>
                </a:lnTo>
                <a:lnTo>
                  <a:pt x="0" y="7027683"/>
                </a:lnTo>
                <a:lnTo>
                  <a:pt x="0" y="0"/>
                </a:lnTo>
                <a:close/>
              </a:path>
            </a:pathLst>
          </a:custGeom>
          <a:blipFill>
            <a:blip r:embed="rId3"/>
            <a:stretch>
              <a:fillRect l="0" t="0" r="0" b="0"/>
            </a:stretch>
          </a:blipFill>
        </p:spPr>
      </p:sp>
      <p:sp>
        <p:nvSpPr>
          <p:cNvPr name="Freeform 4" id="4"/>
          <p:cNvSpPr/>
          <p:nvPr/>
        </p:nvSpPr>
        <p:spPr>
          <a:xfrm flipH="false" flipV="false" rot="0">
            <a:off x="6970439" y="425630"/>
            <a:ext cx="3296663" cy="7027683"/>
          </a:xfrm>
          <a:custGeom>
            <a:avLst/>
            <a:gdLst/>
            <a:ahLst/>
            <a:cxnLst/>
            <a:rect r="r" b="b" t="t" l="l"/>
            <a:pathLst>
              <a:path h="7027683" w="3296663">
                <a:moveTo>
                  <a:pt x="0" y="0"/>
                </a:moveTo>
                <a:lnTo>
                  <a:pt x="3296663" y="0"/>
                </a:lnTo>
                <a:lnTo>
                  <a:pt x="3296663" y="7027683"/>
                </a:lnTo>
                <a:lnTo>
                  <a:pt x="0" y="7027683"/>
                </a:lnTo>
                <a:lnTo>
                  <a:pt x="0" y="0"/>
                </a:lnTo>
                <a:close/>
              </a:path>
            </a:pathLst>
          </a:custGeom>
          <a:blipFill>
            <a:blip r:embed="rId4"/>
            <a:stretch>
              <a:fillRect l="0" t="0" r="0" b="0"/>
            </a:stretch>
          </a:blipFill>
        </p:spPr>
      </p:sp>
      <p:sp>
        <p:nvSpPr>
          <p:cNvPr name="Freeform 5" id="5"/>
          <p:cNvSpPr/>
          <p:nvPr/>
        </p:nvSpPr>
        <p:spPr>
          <a:xfrm flipH="false" flipV="false" rot="0">
            <a:off x="10267102" y="0"/>
            <a:ext cx="8521528" cy="10287000"/>
          </a:xfrm>
          <a:custGeom>
            <a:avLst/>
            <a:gdLst/>
            <a:ahLst/>
            <a:cxnLst/>
            <a:rect r="r" b="b" t="t" l="l"/>
            <a:pathLst>
              <a:path h="10287000" w="8521528">
                <a:moveTo>
                  <a:pt x="0" y="0"/>
                </a:moveTo>
                <a:lnTo>
                  <a:pt x="8521528" y="0"/>
                </a:lnTo>
                <a:lnTo>
                  <a:pt x="8521528" y="10287000"/>
                </a:lnTo>
                <a:lnTo>
                  <a:pt x="0" y="10287000"/>
                </a:lnTo>
                <a:lnTo>
                  <a:pt x="0" y="0"/>
                </a:lnTo>
                <a:close/>
              </a:path>
            </a:pathLst>
          </a:custGeom>
          <a:blipFill>
            <a:blip r:embed="rId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0" y="320013"/>
            <a:ext cx="3296663" cy="7027683"/>
          </a:xfrm>
          <a:custGeom>
            <a:avLst/>
            <a:gdLst/>
            <a:ahLst/>
            <a:cxnLst/>
            <a:rect r="r" b="b" t="t" l="l"/>
            <a:pathLst>
              <a:path h="7027683" w="3296663">
                <a:moveTo>
                  <a:pt x="0" y="0"/>
                </a:moveTo>
                <a:lnTo>
                  <a:pt x="3296663" y="0"/>
                </a:lnTo>
                <a:lnTo>
                  <a:pt x="3296663" y="7027683"/>
                </a:lnTo>
                <a:lnTo>
                  <a:pt x="0" y="7027683"/>
                </a:lnTo>
                <a:lnTo>
                  <a:pt x="0" y="0"/>
                </a:lnTo>
                <a:close/>
              </a:path>
            </a:pathLst>
          </a:custGeom>
          <a:blipFill>
            <a:blip r:embed="rId2"/>
            <a:stretch>
              <a:fillRect l="0" t="0" r="0" b="0"/>
            </a:stretch>
          </a:blipFill>
        </p:spPr>
      </p:sp>
      <p:sp>
        <p:nvSpPr>
          <p:cNvPr name="Freeform 3" id="3"/>
          <p:cNvSpPr/>
          <p:nvPr/>
        </p:nvSpPr>
        <p:spPr>
          <a:xfrm flipH="false" flipV="false" rot="0">
            <a:off x="3296663" y="320013"/>
            <a:ext cx="3296663" cy="7027683"/>
          </a:xfrm>
          <a:custGeom>
            <a:avLst/>
            <a:gdLst/>
            <a:ahLst/>
            <a:cxnLst/>
            <a:rect r="r" b="b" t="t" l="l"/>
            <a:pathLst>
              <a:path h="7027683" w="3296663">
                <a:moveTo>
                  <a:pt x="0" y="0"/>
                </a:moveTo>
                <a:lnTo>
                  <a:pt x="3296663" y="0"/>
                </a:lnTo>
                <a:lnTo>
                  <a:pt x="3296663" y="7027683"/>
                </a:lnTo>
                <a:lnTo>
                  <a:pt x="0" y="7027683"/>
                </a:lnTo>
                <a:lnTo>
                  <a:pt x="0" y="0"/>
                </a:lnTo>
                <a:close/>
              </a:path>
            </a:pathLst>
          </a:custGeom>
          <a:blipFill>
            <a:blip r:embed="rId3"/>
            <a:stretch>
              <a:fillRect l="0" t="0" r="0" b="0"/>
            </a:stretch>
          </a:blipFill>
        </p:spPr>
      </p:sp>
      <p:sp>
        <p:nvSpPr>
          <p:cNvPr name="Freeform 4" id="4"/>
          <p:cNvSpPr/>
          <p:nvPr/>
        </p:nvSpPr>
        <p:spPr>
          <a:xfrm flipH="false" flipV="false" rot="0">
            <a:off x="6878150" y="5077834"/>
            <a:ext cx="11409850" cy="5209166"/>
          </a:xfrm>
          <a:custGeom>
            <a:avLst/>
            <a:gdLst/>
            <a:ahLst/>
            <a:cxnLst/>
            <a:rect r="r" b="b" t="t" l="l"/>
            <a:pathLst>
              <a:path h="5209166" w="11409850">
                <a:moveTo>
                  <a:pt x="0" y="0"/>
                </a:moveTo>
                <a:lnTo>
                  <a:pt x="11409850" y="0"/>
                </a:lnTo>
                <a:lnTo>
                  <a:pt x="11409850" y="5209166"/>
                </a:lnTo>
                <a:lnTo>
                  <a:pt x="0" y="5209166"/>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203596" y="-426905"/>
            <a:ext cx="17868899" cy="15278099"/>
          </a:xfrm>
          <a:custGeom>
            <a:avLst/>
            <a:gdLst/>
            <a:ahLst/>
            <a:cxnLst/>
            <a:rect r="r" b="b" t="t" l="l"/>
            <a:pathLst>
              <a:path h="15278099" w="17868899">
                <a:moveTo>
                  <a:pt x="0" y="0"/>
                </a:moveTo>
                <a:lnTo>
                  <a:pt x="17868899" y="0"/>
                </a:lnTo>
                <a:lnTo>
                  <a:pt x="17868899" y="15278099"/>
                </a:lnTo>
                <a:lnTo>
                  <a:pt x="0" y="15278099"/>
                </a:lnTo>
                <a:lnTo>
                  <a:pt x="0" y="0"/>
                </a:lnTo>
                <a:close/>
              </a:path>
            </a:pathLst>
          </a:custGeom>
          <a:blipFill>
            <a:blip r:embed="rId2">
              <a:extLst>
                <a:ext uri="{96DAC541-7B7A-43D3-8B79-37D633B846F1}">
                  <asvg:svgBlip xmlns:asvg="http://schemas.microsoft.com/office/drawing/2016/SVG/main" r:embed="rId3"/>
                </a:ext>
              </a:extLst>
            </a:blip>
            <a:stretch>
              <a:fillRect l="-5513" t="-29162" r="-5278" b="-1726"/>
            </a:stretch>
          </a:blipFill>
        </p:spPr>
      </p:sp>
      <p:grpSp>
        <p:nvGrpSpPr>
          <p:cNvPr name="Group 3" id="3"/>
          <p:cNvGrpSpPr/>
          <p:nvPr/>
        </p:nvGrpSpPr>
        <p:grpSpPr>
          <a:xfrm rot="0">
            <a:off x="1373439" y="955526"/>
            <a:ext cx="15541122" cy="8375948"/>
            <a:chOff x="0" y="0"/>
            <a:chExt cx="2680843" cy="1444851"/>
          </a:xfrm>
        </p:grpSpPr>
        <p:sp>
          <p:nvSpPr>
            <p:cNvPr name="Freeform 4" id="4"/>
            <p:cNvSpPr/>
            <p:nvPr/>
          </p:nvSpPr>
          <p:spPr>
            <a:xfrm flipH="false" flipV="false" rot="0">
              <a:off x="0" y="0"/>
              <a:ext cx="2680843" cy="1444851"/>
            </a:xfrm>
            <a:custGeom>
              <a:avLst/>
              <a:gdLst/>
              <a:ahLst/>
              <a:cxnLst/>
              <a:rect r="r" b="b" t="t" l="l"/>
              <a:pathLst>
                <a:path h="1444851" w="2680843">
                  <a:moveTo>
                    <a:pt x="0" y="0"/>
                  </a:moveTo>
                  <a:lnTo>
                    <a:pt x="2680843" y="0"/>
                  </a:lnTo>
                  <a:lnTo>
                    <a:pt x="2680843" y="1444851"/>
                  </a:lnTo>
                  <a:lnTo>
                    <a:pt x="0" y="1444851"/>
                  </a:lnTo>
                  <a:close/>
                </a:path>
              </a:pathLst>
            </a:custGeom>
            <a:solidFill>
              <a:srgbClr val="FFFFFF"/>
            </a:solidFill>
          </p:spPr>
        </p:sp>
      </p:grpSp>
      <p:sp>
        <p:nvSpPr>
          <p:cNvPr name="AutoShape 5" id="5"/>
          <p:cNvSpPr/>
          <p:nvPr/>
        </p:nvSpPr>
        <p:spPr>
          <a:xfrm rot="-5400000">
            <a:off x="5537376" y="5263632"/>
            <a:ext cx="6185910" cy="0"/>
          </a:xfrm>
          <a:prstGeom prst="line">
            <a:avLst/>
          </a:prstGeom>
          <a:ln cap="flat" w="38100">
            <a:solidFill>
              <a:srgbClr val="010A4F"/>
            </a:solidFill>
            <a:prstDash val="solid"/>
            <a:headEnd type="none" len="sm" w="sm"/>
            <a:tailEnd type="none" len="sm" w="sm"/>
          </a:ln>
        </p:spPr>
      </p:sp>
      <p:sp>
        <p:nvSpPr>
          <p:cNvPr name="TextBox 6" id="6"/>
          <p:cNvSpPr txBox="true"/>
          <p:nvPr/>
        </p:nvSpPr>
        <p:spPr>
          <a:xfrm rot="0">
            <a:off x="2381250" y="1881429"/>
            <a:ext cx="4775883" cy="1637817"/>
          </a:xfrm>
          <a:prstGeom prst="rect">
            <a:avLst/>
          </a:prstGeom>
        </p:spPr>
        <p:txBody>
          <a:bodyPr anchor="t" rtlCol="false" tIns="0" lIns="0" bIns="0" rIns="0">
            <a:spAutoFit/>
          </a:bodyPr>
          <a:lstStyle/>
          <a:p>
            <a:pPr>
              <a:lnSpc>
                <a:spcPts val="11206"/>
              </a:lnSpc>
            </a:pPr>
            <a:r>
              <a:rPr lang="en-US" sz="14942">
                <a:solidFill>
                  <a:srgbClr val="010A4F"/>
                </a:solidFill>
                <a:latin typeface="Abril Fatface"/>
              </a:rPr>
              <a:t>THE</a:t>
            </a:r>
          </a:p>
        </p:txBody>
      </p:sp>
      <p:sp>
        <p:nvSpPr>
          <p:cNvPr name="TextBox 7" id="7"/>
          <p:cNvSpPr txBox="true"/>
          <p:nvPr/>
        </p:nvSpPr>
        <p:spPr>
          <a:xfrm rot="0">
            <a:off x="2848408" y="4738440"/>
            <a:ext cx="5081277" cy="1835451"/>
          </a:xfrm>
          <a:prstGeom prst="rect">
            <a:avLst/>
          </a:prstGeom>
        </p:spPr>
        <p:txBody>
          <a:bodyPr anchor="t" rtlCol="false" tIns="0" lIns="0" bIns="0" rIns="0">
            <a:spAutoFit/>
          </a:bodyPr>
          <a:lstStyle/>
          <a:p>
            <a:pPr>
              <a:lnSpc>
                <a:spcPts val="13815"/>
              </a:lnSpc>
            </a:pPr>
            <a:r>
              <a:rPr lang="en-US" sz="13815">
                <a:solidFill>
                  <a:srgbClr val="010A4F"/>
                </a:solidFill>
                <a:latin typeface="Abril Fatface Bold"/>
              </a:rPr>
              <a:t>team</a:t>
            </a:r>
          </a:p>
        </p:txBody>
      </p:sp>
      <p:grpSp>
        <p:nvGrpSpPr>
          <p:cNvPr name="Group 8" id="8"/>
          <p:cNvGrpSpPr/>
          <p:nvPr/>
        </p:nvGrpSpPr>
        <p:grpSpPr>
          <a:xfrm rot="-625701">
            <a:off x="2138969" y="3731213"/>
            <a:ext cx="1298718" cy="1160865"/>
            <a:chOff x="0" y="0"/>
            <a:chExt cx="1731624" cy="1547819"/>
          </a:xfrm>
        </p:grpSpPr>
        <p:grpSp>
          <p:nvGrpSpPr>
            <p:cNvPr name="Group 9" id="9"/>
            <p:cNvGrpSpPr/>
            <p:nvPr/>
          </p:nvGrpSpPr>
          <p:grpSpPr>
            <a:xfrm rot="0">
              <a:off x="0" y="397257"/>
              <a:ext cx="458096" cy="458096"/>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5AFB9"/>
              </a:solidFill>
            </p:spPr>
          </p:sp>
        </p:grpSp>
        <p:grpSp>
          <p:nvGrpSpPr>
            <p:cNvPr name="Group 11" id="11"/>
            <p:cNvGrpSpPr/>
            <p:nvPr/>
          </p:nvGrpSpPr>
          <p:grpSpPr>
            <a:xfrm rot="0">
              <a:off x="937110" y="0"/>
              <a:ext cx="794513" cy="794513"/>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EEFE"/>
              </a:solidFill>
            </p:spPr>
          </p:sp>
        </p:grpSp>
        <p:grpSp>
          <p:nvGrpSpPr>
            <p:cNvPr name="Group 13" id="13"/>
            <p:cNvGrpSpPr/>
            <p:nvPr/>
          </p:nvGrpSpPr>
          <p:grpSpPr>
            <a:xfrm rot="0">
              <a:off x="601511" y="1150726"/>
              <a:ext cx="397093" cy="397093"/>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89CE3"/>
              </a:solidFill>
            </p:spPr>
          </p:sp>
        </p:grpSp>
      </p:grpSp>
      <p:grpSp>
        <p:nvGrpSpPr>
          <p:cNvPr name="Group 15" id="15"/>
          <p:cNvGrpSpPr/>
          <p:nvPr/>
        </p:nvGrpSpPr>
        <p:grpSpPr>
          <a:xfrm rot="0">
            <a:off x="9797540" y="1622929"/>
            <a:ext cx="2748982" cy="274898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AFB9"/>
            </a:solidFill>
          </p:spPr>
        </p:sp>
        <p:sp>
          <p:nvSpPr>
            <p:cNvPr name="TextBox 17" id="17"/>
            <p:cNvSpPr txBox="true"/>
            <p:nvPr/>
          </p:nvSpPr>
          <p:spPr>
            <a:xfrm>
              <a:off x="76200" y="76200"/>
              <a:ext cx="660400" cy="660400"/>
            </a:xfrm>
            <a:prstGeom prst="rect">
              <a:avLst/>
            </a:prstGeom>
          </p:spPr>
          <p:txBody>
            <a:bodyPr anchor="ctr" rtlCol="false" tIns="50800" lIns="50800" bIns="50800" rIns="50800"/>
            <a:lstStyle/>
            <a:p>
              <a:pPr algn="ctr">
                <a:lnSpc>
                  <a:spcPts val="2696"/>
                </a:lnSpc>
              </a:pPr>
            </a:p>
          </p:txBody>
        </p:sp>
      </p:grpSp>
      <p:grpSp>
        <p:nvGrpSpPr>
          <p:cNvPr name="Group 18" id="18"/>
          <p:cNvGrpSpPr/>
          <p:nvPr/>
        </p:nvGrpSpPr>
        <p:grpSpPr>
          <a:xfrm rot="0">
            <a:off x="12901726" y="1622929"/>
            <a:ext cx="2748982" cy="274898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1EEFE"/>
            </a:solidFill>
          </p:spPr>
        </p:sp>
        <p:sp>
          <p:nvSpPr>
            <p:cNvPr name="TextBox 20" id="20"/>
            <p:cNvSpPr txBox="true"/>
            <p:nvPr/>
          </p:nvSpPr>
          <p:spPr>
            <a:xfrm>
              <a:off x="76200" y="76200"/>
              <a:ext cx="660400" cy="660400"/>
            </a:xfrm>
            <a:prstGeom prst="rect">
              <a:avLst/>
            </a:prstGeom>
          </p:spPr>
          <p:txBody>
            <a:bodyPr anchor="ctr" rtlCol="false" tIns="50800" lIns="50800" bIns="50800" rIns="50800"/>
            <a:lstStyle/>
            <a:p>
              <a:pPr algn="ctr">
                <a:lnSpc>
                  <a:spcPts val="2696"/>
                </a:lnSpc>
              </a:pPr>
            </a:p>
          </p:txBody>
        </p:sp>
      </p:grpSp>
      <p:grpSp>
        <p:nvGrpSpPr>
          <p:cNvPr name="Group 21" id="21"/>
          <p:cNvGrpSpPr/>
          <p:nvPr/>
        </p:nvGrpSpPr>
        <p:grpSpPr>
          <a:xfrm rot="0">
            <a:off x="11698867" y="5268949"/>
            <a:ext cx="2748982" cy="274898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3C8E1"/>
            </a:solidFill>
          </p:spPr>
        </p:sp>
        <p:sp>
          <p:nvSpPr>
            <p:cNvPr name="TextBox 23" id="23"/>
            <p:cNvSpPr txBox="true"/>
            <p:nvPr/>
          </p:nvSpPr>
          <p:spPr>
            <a:xfrm>
              <a:off x="76200" y="76200"/>
              <a:ext cx="660400" cy="660400"/>
            </a:xfrm>
            <a:prstGeom prst="rect">
              <a:avLst/>
            </a:prstGeom>
          </p:spPr>
          <p:txBody>
            <a:bodyPr anchor="ctr" rtlCol="false" tIns="50800" lIns="50800" bIns="50800" rIns="50800"/>
            <a:lstStyle/>
            <a:p>
              <a:pPr algn="ctr">
                <a:lnSpc>
                  <a:spcPts val="2696"/>
                </a:lnSpc>
              </a:pPr>
            </a:p>
          </p:txBody>
        </p:sp>
      </p:grpSp>
      <p:grpSp>
        <p:nvGrpSpPr>
          <p:cNvPr name="Group 24" id="24"/>
          <p:cNvGrpSpPr>
            <a:grpSpLocks noChangeAspect="true"/>
          </p:cNvGrpSpPr>
          <p:nvPr/>
        </p:nvGrpSpPr>
        <p:grpSpPr>
          <a:xfrm rot="0">
            <a:off x="9969172" y="1794566"/>
            <a:ext cx="2405719" cy="2405709"/>
            <a:chOff x="0" y="0"/>
            <a:chExt cx="6350000" cy="6349975"/>
          </a:xfrm>
        </p:grpSpPr>
        <p:sp>
          <p:nvSpPr>
            <p:cNvPr name="Freeform 25" id="2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3678" r="0" b="-3678"/>
              </a:stretch>
            </a:blipFill>
          </p:spPr>
        </p:sp>
      </p:grpSp>
      <p:grpSp>
        <p:nvGrpSpPr>
          <p:cNvPr name="Group 26" id="26"/>
          <p:cNvGrpSpPr>
            <a:grpSpLocks noChangeAspect="true"/>
          </p:cNvGrpSpPr>
          <p:nvPr/>
        </p:nvGrpSpPr>
        <p:grpSpPr>
          <a:xfrm rot="0">
            <a:off x="13073358" y="1794566"/>
            <a:ext cx="2405719" cy="2405709"/>
            <a:chOff x="0" y="0"/>
            <a:chExt cx="6350000" cy="6349975"/>
          </a:xfrm>
        </p:grpSpPr>
        <p:sp>
          <p:nvSpPr>
            <p:cNvPr name="Freeform 27" id="2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38957" t="0" r="-38957" b="0"/>
              </a:stretch>
            </a:blipFill>
          </p:spPr>
        </p:sp>
      </p:grpSp>
      <p:grpSp>
        <p:nvGrpSpPr>
          <p:cNvPr name="Group 28" id="28"/>
          <p:cNvGrpSpPr>
            <a:grpSpLocks noChangeAspect="true"/>
          </p:cNvGrpSpPr>
          <p:nvPr/>
        </p:nvGrpSpPr>
        <p:grpSpPr>
          <a:xfrm rot="0">
            <a:off x="11870499" y="5440586"/>
            <a:ext cx="2405719" cy="2405709"/>
            <a:chOff x="0" y="0"/>
            <a:chExt cx="6350000" cy="6349975"/>
          </a:xfrm>
        </p:grpSpPr>
        <p:sp>
          <p:nvSpPr>
            <p:cNvPr name="Freeform 29" id="2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16666" r="0" b="-16666"/>
              </a:stretch>
            </a:blipFill>
          </p:spPr>
        </p:sp>
      </p:grpSp>
      <p:sp>
        <p:nvSpPr>
          <p:cNvPr name="TextBox 30" id="30"/>
          <p:cNvSpPr txBox="true"/>
          <p:nvPr/>
        </p:nvSpPr>
        <p:spPr>
          <a:xfrm rot="0">
            <a:off x="11698867" y="8341781"/>
            <a:ext cx="2748982" cy="321945"/>
          </a:xfrm>
          <a:prstGeom prst="rect">
            <a:avLst/>
          </a:prstGeom>
        </p:spPr>
        <p:txBody>
          <a:bodyPr anchor="t" rtlCol="false" tIns="0" lIns="0" bIns="0" rIns="0">
            <a:spAutoFit/>
          </a:bodyPr>
          <a:lstStyle/>
          <a:p>
            <a:pPr algn="ctr">
              <a:lnSpc>
                <a:spcPts val="2477"/>
              </a:lnSpc>
            </a:pPr>
            <a:r>
              <a:rPr lang="en-US" sz="2477">
                <a:solidFill>
                  <a:srgbClr val="010A4F"/>
                </a:solidFill>
                <a:latin typeface="Glacial Indifference Bold"/>
              </a:rPr>
              <a:t>IAZMI</a:t>
            </a:r>
          </a:p>
        </p:txBody>
      </p:sp>
      <p:sp>
        <p:nvSpPr>
          <p:cNvPr name="TextBox 31" id="31"/>
          <p:cNvSpPr txBox="true"/>
          <p:nvPr/>
        </p:nvSpPr>
        <p:spPr>
          <a:xfrm rot="0">
            <a:off x="9631407" y="4670306"/>
            <a:ext cx="3081249" cy="321945"/>
          </a:xfrm>
          <a:prstGeom prst="rect">
            <a:avLst/>
          </a:prstGeom>
        </p:spPr>
        <p:txBody>
          <a:bodyPr anchor="t" rtlCol="false" tIns="0" lIns="0" bIns="0" rIns="0">
            <a:spAutoFit/>
          </a:bodyPr>
          <a:lstStyle/>
          <a:p>
            <a:pPr algn="ctr">
              <a:lnSpc>
                <a:spcPts val="2477"/>
              </a:lnSpc>
            </a:pPr>
            <a:r>
              <a:rPr lang="en-US" sz="2477">
                <a:solidFill>
                  <a:srgbClr val="010A4F"/>
                </a:solidFill>
                <a:latin typeface="Glacial Indifference Bold"/>
              </a:rPr>
              <a:t>RBUTARBU</a:t>
            </a:r>
          </a:p>
        </p:txBody>
      </p:sp>
      <p:sp>
        <p:nvSpPr>
          <p:cNvPr name="TextBox 32" id="32"/>
          <p:cNvSpPr txBox="true"/>
          <p:nvPr/>
        </p:nvSpPr>
        <p:spPr>
          <a:xfrm rot="0">
            <a:off x="12833457" y="4670306"/>
            <a:ext cx="3213683" cy="321945"/>
          </a:xfrm>
          <a:prstGeom prst="rect">
            <a:avLst/>
          </a:prstGeom>
        </p:spPr>
        <p:txBody>
          <a:bodyPr anchor="t" rtlCol="false" tIns="0" lIns="0" bIns="0" rIns="0">
            <a:spAutoFit/>
          </a:bodyPr>
          <a:lstStyle/>
          <a:p>
            <a:pPr algn="ctr">
              <a:lnSpc>
                <a:spcPts val="2477"/>
              </a:lnSpc>
            </a:pPr>
            <a:r>
              <a:rPr lang="en-US" sz="2477">
                <a:solidFill>
                  <a:srgbClr val="010A4F"/>
                </a:solidFill>
                <a:latin typeface="Glacial Indifference Bold"/>
              </a:rPr>
              <a:t>HETAN</a:t>
            </a:r>
          </a:p>
        </p:txBody>
      </p:sp>
      <p:sp>
        <p:nvSpPr>
          <p:cNvPr name="Freeform 33" id="33"/>
          <p:cNvSpPr/>
          <p:nvPr/>
        </p:nvSpPr>
        <p:spPr>
          <a:xfrm flipH="true" flipV="false" rot="-688790">
            <a:off x="4249143" y="3503729"/>
            <a:ext cx="1207656" cy="1024072"/>
          </a:xfrm>
          <a:custGeom>
            <a:avLst/>
            <a:gdLst/>
            <a:ahLst/>
            <a:cxnLst/>
            <a:rect r="r" b="b" t="t" l="l"/>
            <a:pathLst>
              <a:path h="1024072" w="1207656">
                <a:moveTo>
                  <a:pt x="1207656" y="0"/>
                </a:moveTo>
                <a:lnTo>
                  <a:pt x="0" y="0"/>
                </a:lnTo>
                <a:lnTo>
                  <a:pt x="0" y="1024072"/>
                </a:lnTo>
                <a:lnTo>
                  <a:pt x="1207656" y="1024072"/>
                </a:lnTo>
                <a:lnTo>
                  <a:pt x="120765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4" id="34"/>
          <p:cNvSpPr txBox="true"/>
          <p:nvPr/>
        </p:nvSpPr>
        <p:spPr>
          <a:xfrm rot="0">
            <a:off x="4159316" y="4332290"/>
            <a:ext cx="4099540" cy="811210"/>
          </a:xfrm>
          <a:prstGeom prst="rect">
            <a:avLst/>
          </a:prstGeom>
        </p:spPr>
        <p:txBody>
          <a:bodyPr anchor="t" rtlCol="false" tIns="0" lIns="0" bIns="0" rIns="0">
            <a:spAutoFit/>
          </a:bodyPr>
          <a:lstStyle/>
          <a:p>
            <a:pPr algn="ctr">
              <a:lnSpc>
                <a:spcPts val="6501"/>
              </a:lnSpc>
            </a:pPr>
            <a:r>
              <a:rPr lang="en-US" sz="4644">
                <a:solidFill>
                  <a:srgbClr val="00B2BD"/>
                </a:solidFill>
                <a:latin typeface="JA Jayagiri Sans"/>
              </a:rPr>
              <a:t>loner pups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DAFwoqnqvT4</dc:identifier>
  <dcterms:modified xsi:type="dcterms:W3CDTF">2011-08-01T06:04:30Z</dcterms:modified>
  <cp:revision>1</cp:revision>
  <dc:title>booking</dc:title>
</cp:coreProperties>
</file>